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8"/>
  </p:notesMasterIdLst>
  <p:sldIdLst>
    <p:sldId id="586" r:id="rId5"/>
    <p:sldId id="608" r:id="rId6"/>
    <p:sldId id="424" r:id="rId7"/>
    <p:sldId id="599" r:id="rId8"/>
    <p:sldId id="611" r:id="rId9"/>
    <p:sldId id="609" r:id="rId10"/>
    <p:sldId id="612" r:id="rId11"/>
    <p:sldId id="613" r:id="rId12"/>
    <p:sldId id="614" r:id="rId13"/>
    <p:sldId id="593" r:id="rId14"/>
    <p:sldId id="260" r:id="rId15"/>
    <p:sldId id="607" r:id="rId16"/>
    <p:sldId id="60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C1AC"/>
    <a:srgbClr val="3BC4B1"/>
    <a:srgbClr val="41AEA9"/>
    <a:srgbClr val="68B0AB"/>
    <a:srgbClr val="A3D2CA"/>
    <a:srgbClr val="AACFCF"/>
    <a:srgbClr val="407088"/>
    <a:srgbClr val="679B9B"/>
    <a:srgbClr val="5C969E"/>
    <a:srgbClr val="D9E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0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6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99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82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638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4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89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08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0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47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45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4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5820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377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13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386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573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9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3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07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542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1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964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3D6A0-7A51-4CFD-80CD-2F06108B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7E176C-532C-4C95-A6DE-E99FA96B7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10191-5028-4B38-8A64-B537764F5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AB573-EDB6-48B1-9F92-75A03B84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1D60F7-44C6-4900-B4CA-2F98FFCE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47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34D3F-04F0-42A4-A43A-BDF7D622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2A122-C777-4DA1-A159-74A32DB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A4D0A-5971-49CC-AB3A-1A61BF43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6D882-E4C1-401C-878D-15E27539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2492F-E095-4925-BAC9-4010B3E6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850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77DF3-1E66-4849-8CA9-53ED40D1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4D82C-74D9-4D3C-B4C6-EF2C67E15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779E4-B566-4113-A675-4DC6E1A2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C5DD5-8B1E-48B4-B505-C0E0BBA4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EF11F-5765-4BE4-848B-F8BE0C49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091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37917-9A13-44B3-B852-41E1150E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13245-483A-4411-A773-07CB69156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CB87D7-37BC-4348-9B7A-38B569BC9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FF9AAB-2838-4929-B28C-4515BF05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BC6DDB-BB6E-4FA2-9876-CBE3BE8C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36F184-AC02-4898-BA3A-B422F55F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928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88B65-B3D5-4605-AC8B-6EB906C4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09D426-2D12-46D9-AB95-F3D9C1E71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D54391-9A84-4B7B-933B-03AD17803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8EE0B9-110C-454F-AF16-A7B141C3B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9EE6DF-76EA-40D4-99EB-25796D8A1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BD607E-7E3E-4C37-85CA-E16CA5DD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C20AF-5EAE-4917-AE1E-7D1206A7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15E4DA-CA2C-42BD-90DD-4EBE6DC7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3898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06A33-4881-488B-BDF4-0BC572EC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789065-CE62-42B3-A26F-CE71C071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E89056-4260-45AC-A954-52CD906D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C5FEA6-6A3C-4A50-B3F2-DE16D8F65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3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864AE5-1E32-4BE4-ACD1-363A0316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5FA38D-7B27-475C-9D2A-F1493BA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31B46E-8BB3-4F51-9329-26DF6BE0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5592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ED3C9-C74C-4E31-8486-B718E421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E66E9-B746-4553-BDEE-890449C59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B2CCD-570E-4E4B-BBF6-61F0DA0C4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486796-DD26-4578-A7CD-989B231C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6FCBBE-7E13-4852-BF01-3FFC3660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4361BD-C1DB-4B4F-A736-D1B38993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611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69A31-71DF-4E02-B79E-FF34EBB5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7E95D-7815-483F-AD4F-1A8A4677C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91AABB-0B21-48DA-85DC-05CAAA95D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0B40B0-D44B-4FFB-AE5A-542C7CA2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FB6E1-F165-471B-9EE8-9FA464E6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499B23-F1DA-40A3-AE56-ED059352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33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17DB2-4CE7-41A2-96A4-96A2A096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AA7652-EF97-4994-805D-3CBC9B7A2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5DF4F-6B1F-4E23-A01E-E4C30DB6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5E1646-A2F5-468A-9B64-7437024C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3349C-0C41-48AC-8FD5-46497AB7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945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CE6A76-02FB-421F-8A4A-A65139F34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3BE101-1269-4FA5-94D8-95E2B597A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09757-1634-4A27-ACA4-A531F665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C8AB2-5361-4D00-9640-2655CFCC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10408D-3015-4D4B-982E-9CD15DC9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6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54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36972B-693C-4338-AA1C-5860C159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452AEC-69A1-422E-B367-45752723C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D210D-561E-40B9-88C7-CB4671AC3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8DB6E-BD66-4774-B5BB-A13743D87CD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4D198-A1B6-46F4-8046-431D7CA57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EA172-9F85-4450-9158-233806438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9BAF5-C7DC-4151-BBF9-5113B910E1F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7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999018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2020 -12-01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1" name="모서리가 둥근 직사각형 38">
            <a:extLst>
              <a:ext uri="{FF2B5EF4-FFF2-40B4-BE49-F238E27FC236}">
                <a16:creationId xmlns:a16="http://schemas.microsoft.com/office/drawing/2014/main" id="{2A35BDE4-C326-42B9-8F30-4EAD4BE1F09E}"/>
              </a:ext>
            </a:extLst>
          </p:cNvPr>
          <p:cNvSpPr/>
          <p:nvPr/>
        </p:nvSpPr>
        <p:spPr>
          <a:xfrm>
            <a:off x="998622" y="6424865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/>
              <a:t>20192599</a:t>
            </a:r>
          </a:p>
          <a:p>
            <a:pPr algn="r"/>
            <a:r>
              <a:rPr lang="ko-KR" altLang="en-US" sz="1100" dirty="0"/>
              <a:t>강수민 팀장</a:t>
            </a:r>
          </a:p>
        </p:txBody>
      </p:sp>
      <p:sp>
        <p:nvSpPr>
          <p:cNvPr id="23" name="모서리가 둥근 직사각형 40">
            <a:extLst>
              <a:ext uri="{FF2B5EF4-FFF2-40B4-BE49-F238E27FC236}">
                <a16:creationId xmlns:a16="http://schemas.microsoft.com/office/drawing/2014/main" id="{F4021363-F11F-4DB8-8824-532951B0AF6A}"/>
              </a:ext>
            </a:extLst>
          </p:cNvPr>
          <p:cNvSpPr/>
          <p:nvPr/>
        </p:nvSpPr>
        <p:spPr>
          <a:xfrm>
            <a:off x="2504693" y="6424865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/>
              <a:t>20192615</a:t>
            </a:r>
          </a:p>
          <a:p>
            <a:pPr algn="r"/>
            <a:r>
              <a:rPr lang="ko-KR" altLang="en-US" sz="1100" dirty="0"/>
              <a:t>김수연 팀원</a:t>
            </a:r>
          </a:p>
        </p:txBody>
      </p:sp>
      <p:sp>
        <p:nvSpPr>
          <p:cNvPr id="26" name="모서리가 둥근 직사각형 41">
            <a:extLst>
              <a:ext uri="{FF2B5EF4-FFF2-40B4-BE49-F238E27FC236}">
                <a16:creationId xmlns:a16="http://schemas.microsoft.com/office/drawing/2014/main" id="{C2BBC298-2B5D-41C1-9FF0-12368B0A3AAE}"/>
              </a:ext>
            </a:extLst>
          </p:cNvPr>
          <p:cNvSpPr/>
          <p:nvPr/>
        </p:nvSpPr>
        <p:spPr>
          <a:xfrm>
            <a:off x="3924397" y="6424865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/>
              <a:t>20192662</a:t>
            </a:r>
          </a:p>
          <a:p>
            <a:pPr algn="r"/>
            <a:r>
              <a:rPr lang="ko-KR" altLang="en-US" sz="1100" dirty="0" err="1"/>
              <a:t>정호원</a:t>
            </a:r>
            <a:r>
              <a:rPr lang="ko-KR" altLang="en-US" sz="1100" dirty="0"/>
              <a:t> 팀원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300A4E4-8BD0-4DE8-A137-0150E6777A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94" y="6464014"/>
            <a:ext cx="258583" cy="2585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6869FE7-B2F1-498C-8ADA-68127451B8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3" y="6462621"/>
            <a:ext cx="259977" cy="2599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6DE8FA7-E5D8-445B-9060-08DD360E8A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61" y="6468076"/>
            <a:ext cx="259200" cy="259200"/>
          </a:xfrm>
          <a:prstGeom prst="rect">
            <a:avLst/>
          </a:prstGeom>
        </p:spPr>
      </p:pic>
      <p:sp>
        <p:nvSpPr>
          <p:cNvPr id="12" name="양쪽 모서리가 둥근 사각형 4">
            <a:extLst>
              <a:ext uri="{FF2B5EF4-FFF2-40B4-BE49-F238E27FC236}">
                <a16:creationId xmlns:a16="http://schemas.microsoft.com/office/drawing/2014/main" id="{9547F651-D332-4FAB-A3F2-51E5BB2229B0}"/>
              </a:ext>
            </a:extLst>
          </p:cNvPr>
          <p:cNvSpPr/>
          <p:nvPr/>
        </p:nvSpPr>
        <p:spPr>
          <a:xfrm rot="5400000">
            <a:off x="4937613" y="-513246"/>
            <a:ext cx="3642015" cy="7552056"/>
          </a:xfrm>
          <a:prstGeom prst="round2SameRect">
            <a:avLst>
              <a:gd name="adj1" fmla="val 3416"/>
              <a:gd name="adj2" fmla="val 0"/>
            </a:avLst>
          </a:prstGeom>
          <a:solidFill>
            <a:srgbClr val="A6F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7E8929-1C22-4E0F-B781-804BF69ACD9B}"/>
              </a:ext>
            </a:extLst>
          </p:cNvPr>
          <p:cNvSpPr/>
          <p:nvPr/>
        </p:nvSpPr>
        <p:spPr>
          <a:xfrm rot="16200000" flipH="1">
            <a:off x="513816" y="2615008"/>
            <a:ext cx="3642014" cy="1295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8734A2-FEB7-4859-BC21-DF5A1A374EBE}"/>
              </a:ext>
            </a:extLst>
          </p:cNvPr>
          <p:cNvGrpSpPr/>
          <p:nvPr/>
        </p:nvGrpSpPr>
        <p:grpSpPr>
          <a:xfrm>
            <a:off x="8220075" y="910261"/>
            <a:ext cx="2217983" cy="289889"/>
            <a:chOff x="9079545" y="6811345"/>
            <a:chExt cx="2758125" cy="299837"/>
          </a:xfrm>
        </p:grpSpPr>
        <p:sp>
          <p:nvSpPr>
            <p:cNvPr id="15" name="모서리가 둥근 직사각형 25">
              <a:extLst>
                <a:ext uri="{FF2B5EF4-FFF2-40B4-BE49-F238E27FC236}">
                  <a16:creationId xmlns:a16="http://schemas.microsoft.com/office/drawing/2014/main" id="{48699A62-1B10-44F3-9E70-E657D9F042AF}"/>
                </a:ext>
              </a:extLst>
            </p:cNvPr>
            <p:cNvSpPr/>
            <p:nvPr/>
          </p:nvSpPr>
          <p:spPr>
            <a:xfrm>
              <a:off x="9079545" y="6811345"/>
              <a:ext cx="2758125" cy="299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>
                  <a:solidFill>
                    <a:srgbClr val="41AEA9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Java</a:t>
              </a:r>
              <a:r>
                <a:rPr lang="ko-KR" altLang="en-US" sz="1200" b="1" dirty="0">
                  <a:solidFill>
                    <a:srgbClr val="41AEA9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최종 발표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1AEA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 24">
              <a:extLst>
                <a:ext uri="{FF2B5EF4-FFF2-40B4-BE49-F238E27FC236}">
                  <a16:creationId xmlns:a16="http://schemas.microsoft.com/office/drawing/2014/main" id="{AAE8EBFB-B44E-419D-BBA7-C014A377B712}"/>
                </a:ext>
              </a:extLst>
            </p:cNvPr>
            <p:cNvSpPr/>
            <p:nvPr/>
          </p:nvSpPr>
          <p:spPr>
            <a:xfrm>
              <a:off x="11424779" y="6846998"/>
              <a:ext cx="254406" cy="223412"/>
            </a:xfrm>
            <a:custGeom>
              <a:avLst/>
              <a:gdLst>
                <a:gd name="connsiteX0" fmla="*/ 110490 w 279199"/>
                <a:gd name="connsiteY0" fmla="*/ 34833 h 278586"/>
                <a:gd name="connsiteX1" fmla="*/ 34833 w 279199"/>
                <a:gd name="connsiteY1" fmla="*/ 110490 h 278586"/>
                <a:gd name="connsiteX2" fmla="*/ 110490 w 279199"/>
                <a:gd name="connsiteY2" fmla="*/ 186147 h 278586"/>
                <a:gd name="connsiteX3" fmla="*/ 186147 w 279199"/>
                <a:gd name="connsiteY3" fmla="*/ 110490 h 278586"/>
                <a:gd name="connsiteX4" fmla="*/ 110490 w 279199"/>
                <a:gd name="connsiteY4" fmla="*/ 34833 h 278586"/>
                <a:gd name="connsiteX5" fmla="*/ 110490 w 279199"/>
                <a:gd name="connsiteY5" fmla="*/ 0 h 278586"/>
                <a:gd name="connsiteX6" fmla="*/ 220980 w 279199"/>
                <a:gd name="connsiteY6" fmla="*/ 110490 h 278586"/>
                <a:gd name="connsiteX7" fmla="*/ 212297 w 279199"/>
                <a:gd name="connsiteY7" fmla="*/ 153498 h 278586"/>
                <a:gd name="connsiteX8" fmla="*/ 201537 w 279199"/>
                <a:gd name="connsiteY8" fmla="*/ 169457 h 278586"/>
                <a:gd name="connsiteX9" fmla="*/ 203009 w 279199"/>
                <a:gd name="connsiteY9" fmla="*/ 170067 h 278586"/>
                <a:gd name="connsiteX10" fmla="*/ 272504 w 279199"/>
                <a:gd name="connsiteY10" fmla="*/ 239563 h 278586"/>
                <a:gd name="connsiteX11" fmla="*/ 272504 w 279199"/>
                <a:gd name="connsiteY11" fmla="*/ 271892 h 278586"/>
                <a:gd name="connsiteX12" fmla="*/ 272504 w 279199"/>
                <a:gd name="connsiteY12" fmla="*/ 271890 h 278586"/>
                <a:gd name="connsiteX13" fmla="*/ 240175 w 279199"/>
                <a:gd name="connsiteY13" fmla="*/ 271890 h 278586"/>
                <a:gd name="connsiteX14" fmla="*/ 170680 w 279199"/>
                <a:gd name="connsiteY14" fmla="*/ 202396 h 278586"/>
                <a:gd name="connsiteX15" fmla="*/ 170135 w 279199"/>
                <a:gd name="connsiteY15" fmla="*/ 201080 h 278586"/>
                <a:gd name="connsiteX16" fmla="*/ 153498 w 279199"/>
                <a:gd name="connsiteY16" fmla="*/ 212297 h 278586"/>
                <a:gd name="connsiteX17" fmla="*/ 110490 w 279199"/>
                <a:gd name="connsiteY17" fmla="*/ 220980 h 278586"/>
                <a:gd name="connsiteX18" fmla="*/ 0 w 279199"/>
                <a:gd name="connsiteY18" fmla="*/ 110490 h 278586"/>
                <a:gd name="connsiteX19" fmla="*/ 110490 w 279199"/>
                <a:gd name="connsiteY19" fmla="*/ 0 h 2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9199" h="278586">
                  <a:moveTo>
                    <a:pt x="110490" y="34833"/>
                  </a:moveTo>
                  <a:cubicBezTo>
                    <a:pt x="68706" y="34833"/>
                    <a:pt x="34833" y="68706"/>
                    <a:pt x="34833" y="110490"/>
                  </a:cubicBezTo>
                  <a:cubicBezTo>
                    <a:pt x="34833" y="152274"/>
                    <a:pt x="68706" y="186147"/>
                    <a:pt x="110490" y="186147"/>
                  </a:cubicBezTo>
                  <a:cubicBezTo>
                    <a:pt x="152274" y="186147"/>
                    <a:pt x="186147" y="152274"/>
                    <a:pt x="186147" y="110490"/>
                  </a:cubicBezTo>
                  <a:cubicBezTo>
                    <a:pt x="186147" y="68706"/>
                    <a:pt x="152274" y="34833"/>
                    <a:pt x="110490" y="34833"/>
                  </a:cubicBezTo>
                  <a:close/>
                  <a:moveTo>
                    <a:pt x="110490" y="0"/>
                  </a:moveTo>
                  <a:cubicBezTo>
                    <a:pt x="171512" y="0"/>
                    <a:pt x="220980" y="49468"/>
                    <a:pt x="220980" y="110490"/>
                  </a:cubicBezTo>
                  <a:cubicBezTo>
                    <a:pt x="220980" y="125746"/>
                    <a:pt x="217888" y="140279"/>
                    <a:pt x="212297" y="153498"/>
                  </a:cubicBezTo>
                  <a:lnTo>
                    <a:pt x="201537" y="169457"/>
                  </a:lnTo>
                  <a:lnTo>
                    <a:pt x="203009" y="170067"/>
                  </a:lnTo>
                  <a:cubicBezTo>
                    <a:pt x="226174" y="193232"/>
                    <a:pt x="249339" y="216398"/>
                    <a:pt x="272504" y="239563"/>
                  </a:cubicBezTo>
                  <a:cubicBezTo>
                    <a:pt x="281431" y="248490"/>
                    <a:pt x="281431" y="262965"/>
                    <a:pt x="272504" y="271892"/>
                  </a:cubicBezTo>
                  <a:lnTo>
                    <a:pt x="272504" y="271890"/>
                  </a:lnTo>
                  <a:cubicBezTo>
                    <a:pt x="263576" y="280818"/>
                    <a:pt x="249102" y="280818"/>
                    <a:pt x="240175" y="271890"/>
                  </a:cubicBezTo>
                  <a:lnTo>
                    <a:pt x="170680" y="202396"/>
                  </a:lnTo>
                  <a:lnTo>
                    <a:pt x="170135" y="201080"/>
                  </a:lnTo>
                  <a:lnTo>
                    <a:pt x="153498" y="212297"/>
                  </a:lnTo>
                  <a:cubicBezTo>
                    <a:pt x="140279" y="217888"/>
                    <a:pt x="125746" y="220980"/>
                    <a:pt x="110490" y="220980"/>
                  </a:cubicBezTo>
                  <a:cubicBezTo>
                    <a:pt x="49468" y="220980"/>
                    <a:pt x="0" y="171512"/>
                    <a:pt x="0" y="110490"/>
                  </a:cubicBezTo>
                  <a:cubicBezTo>
                    <a:pt x="0" y="49468"/>
                    <a:pt x="49468" y="0"/>
                    <a:pt x="110490" y="0"/>
                  </a:cubicBezTo>
                  <a:close/>
                </a:path>
              </a:pathLst>
            </a:custGeom>
            <a:solidFill>
              <a:srgbClr val="41AEA9"/>
            </a:solidFill>
            <a:ln>
              <a:solidFill>
                <a:srgbClr val="41AE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1AEA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DDDF23C-9E0B-4D0F-9931-1A049D07AF2B}"/>
              </a:ext>
            </a:extLst>
          </p:cNvPr>
          <p:cNvGrpSpPr/>
          <p:nvPr/>
        </p:nvGrpSpPr>
        <p:grpSpPr>
          <a:xfrm>
            <a:off x="1991601" y="1699806"/>
            <a:ext cx="662569" cy="3125946"/>
            <a:chOff x="541781" y="1598591"/>
            <a:chExt cx="630239" cy="2973415"/>
          </a:xfrm>
        </p:grpSpPr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ED0163A8-0892-4FA0-B68C-0CC7C7ECD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3" y="3210055"/>
              <a:ext cx="141676" cy="18696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B0AC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65A8C99A-B4AF-4534-B1C4-556DDD427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55" y="4381269"/>
              <a:ext cx="113404" cy="19073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B0AC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1BFC151F-F6A8-44DB-9B1E-3E0835422C1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7131" y="3803449"/>
              <a:ext cx="172500" cy="15293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B0AC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B488F31F-6290-46A4-83A5-9BB55033E442}"/>
                </a:ext>
              </a:extLst>
            </p:cNvPr>
            <p:cNvSpPr/>
            <p:nvPr/>
          </p:nvSpPr>
          <p:spPr>
            <a:xfrm>
              <a:off x="698813" y="1598591"/>
              <a:ext cx="323769" cy="32376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J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모서리가 둥근 직사각형 31">
              <a:extLst>
                <a:ext uri="{FF2B5EF4-FFF2-40B4-BE49-F238E27FC236}">
                  <a16:creationId xmlns:a16="http://schemas.microsoft.com/office/drawing/2014/main" id="{AE4198DF-A226-4D2F-A0DA-F80B5382D241}"/>
                </a:ext>
              </a:extLst>
            </p:cNvPr>
            <p:cNvSpPr/>
            <p:nvPr/>
          </p:nvSpPr>
          <p:spPr>
            <a:xfrm>
              <a:off x="655381" y="2395195"/>
              <a:ext cx="396000" cy="396000"/>
            </a:xfrm>
            <a:prstGeom prst="ellipse">
              <a:avLst/>
            </a:prstGeom>
            <a:solidFill>
              <a:srgbClr val="41AEA9"/>
            </a:solidFill>
            <a:ln>
              <a:noFill/>
            </a:ln>
            <a:effectLst>
              <a:outerShdw blurRad="50800" dist="38100" dir="5400000" algn="t" rotWithShape="0">
                <a:srgbClr val="6C60E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0" name="Group 12">
              <a:extLst>
                <a:ext uri="{FF2B5EF4-FFF2-40B4-BE49-F238E27FC236}">
                  <a16:creationId xmlns:a16="http://schemas.microsoft.com/office/drawing/2014/main" id="{64D4603C-26DC-431E-840E-CAE8D387B5F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709" y="2499085"/>
              <a:ext cx="229344" cy="18243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id="{E3391E5A-E389-4C4C-8E83-D3D1A2288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1BFD5980-9093-43BF-8125-C0B143012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02DFB31-F70D-46CC-B251-998DA0A81E0E}"/>
                </a:ext>
              </a:extLst>
            </p:cNvPr>
            <p:cNvSpPr/>
            <p:nvPr/>
          </p:nvSpPr>
          <p:spPr>
            <a:xfrm>
              <a:off x="541781" y="1972683"/>
              <a:ext cx="630239" cy="204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1AEA9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자바 발표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BB73670-71AF-4139-BF90-9DE10F4B76DC}"/>
                </a:ext>
              </a:extLst>
            </p:cNvPr>
            <p:cNvSpPr/>
            <p:nvPr/>
          </p:nvSpPr>
          <p:spPr>
            <a:xfrm>
              <a:off x="883333" y="3109906"/>
              <a:ext cx="177525" cy="177525"/>
            </a:xfrm>
            <a:prstGeom prst="ellipse">
              <a:avLst/>
            </a:prstGeom>
            <a:solidFill>
              <a:srgbClr val="41A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BE7C3B9-BA9D-4920-87D4-7182134EE941}"/>
                </a:ext>
              </a:extLst>
            </p:cNvPr>
            <p:cNvSpPr/>
            <p:nvPr/>
          </p:nvSpPr>
          <p:spPr>
            <a:xfrm>
              <a:off x="851124" y="4288955"/>
              <a:ext cx="177525" cy="177525"/>
            </a:xfrm>
            <a:prstGeom prst="ellipse">
              <a:avLst/>
            </a:prstGeom>
            <a:solidFill>
              <a:srgbClr val="41A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off</a:t>
              </a:r>
              <a:endParaRPr kumimoji="0" lang="ko-KR" alt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059232" y="2570294"/>
            <a:ext cx="7341668" cy="148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선결제</a:t>
            </a:r>
            <a:r>
              <a:rPr lang="ko-KR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예약 프로그램</a:t>
            </a:r>
            <a:endParaRPr lang="en-US" altLang="ko-KR" sz="5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TEAM PROJECT</a:t>
            </a:r>
            <a:endParaRPr lang="ko-KR" altLang="en-US" sz="7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0870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68A711-A4E2-4B1E-8852-AD9349C2BCCB}"/>
              </a:ext>
            </a:extLst>
          </p:cNvPr>
          <p:cNvSpPr txBox="1"/>
          <p:nvPr/>
        </p:nvSpPr>
        <p:spPr>
          <a:xfrm>
            <a:off x="3046828" y="176241"/>
            <a:ext cx="6098344" cy="81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규모</a:t>
            </a:r>
            <a:endParaRPr kumimoji="0" lang="en-US" altLang="ko-KR" sz="3600" b="1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/>
          <p:cNvSpPr/>
          <p:nvPr/>
        </p:nvSpPr>
        <p:spPr>
          <a:xfrm flipH="1">
            <a:off x="7162199" y="3479789"/>
            <a:ext cx="789053" cy="789053"/>
          </a:xfrm>
          <a:prstGeom prst="ellipse">
            <a:avLst/>
          </a:prstGeom>
          <a:noFill/>
          <a:ln w="38100">
            <a:gradFill>
              <a:gsLst>
                <a:gs pos="0">
                  <a:srgbClr val="0DD398"/>
                </a:gs>
                <a:gs pos="100000">
                  <a:srgbClr val="13D8E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자유형 30"/>
          <p:cNvSpPr>
            <a:spLocks/>
          </p:cNvSpPr>
          <p:nvPr/>
        </p:nvSpPr>
        <p:spPr bwMode="auto">
          <a:xfrm>
            <a:off x="7410867" y="3746664"/>
            <a:ext cx="291711" cy="25530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5AC9B8"/>
          </a:solidFill>
          <a:ln w="0">
            <a:gradFill>
              <a:gsLst>
                <a:gs pos="0">
                  <a:srgbClr val="0DD398"/>
                </a:gs>
                <a:gs pos="100000">
                  <a:srgbClr val="13D8E9"/>
                </a:gs>
              </a:gsLst>
              <a:lin ang="5400000" scaled="1"/>
            </a:gra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타원 31"/>
          <p:cNvSpPr/>
          <p:nvPr/>
        </p:nvSpPr>
        <p:spPr>
          <a:xfrm rot="10800000" flipH="1" flipV="1">
            <a:off x="4189999" y="3479788"/>
            <a:ext cx="789053" cy="789053"/>
          </a:xfrm>
          <a:prstGeom prst="ellipse">
            <a:avLst/>
          </a:prstGeom>
          <a:noFill/>
          <a:ln w="38100">
            <a:gradFill>
              <a:gsLst>
                <a:gs pos="0">
                  <a:srgbClr val="0DD398"/>
                </a:gs>
                <a:gs pos="100000">
                  <a:srgbClr val="13D8E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Freeform 36"/>
          <p:cNvSpPr>
            <a:spLocks noEditPoints="1"/>
          </p:cNvSpPr>
          <p:nvPr/>
        </p:nvSpPr>
        <p:spPr bwMode="auto">
          <a:xfrm>
            <a:off x="4498430" y="3729510"/>
            <a:ext cx="172186" cy="28960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5AC9B8"/>
          </a:solidFill>
          <a:ln w="0">
            <a:gradFill>
              <a:gsLst>
                <a:gs pos="0">
                  <a:srgbClr val="0DD398"/>
                </a:gs>
                <a:gs pos="100000">
                  <a:srgbClr val="13D8E9"/>
                </a:gs>
              </a:gsLst>
              <a:lin ang="5400000" scaled="1"/>
            </a:gra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 rot="10800000" flipV="1">
            <a:off x="5655587" y="1874735"/>
            <a:ext cx="789053" cy="789053"/>
          </a:xfrm>
          <a:prstGeom prst="ellipse">
            <a:avLst/>
          </a:prstGeom>
          <a:gradFill>
            <a:gsLst>
              <a:gs pos="0">
                <a:srgbClr val="0DD398"/>
              </a:gs>
              <a:gs pos="100000">
                <a:srgbClr val="13D8E9"/>
              </a:gs>
            </a:gsLst>
            <a:lin ang="0" scaled="1"/>
          </a:gradFill>
          <a:ln w="38100">
            <a:gradFill>
              <a:gsLst>
                <a:gs pos="0">
                  <a:srgbClr val="0DD398"/>
                </a:gs>
                <a:gs pos="100000">
                  <a:srgbClr val="13D8E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Group 20"/>
          <p:cNvGrpSpPr>
            <a:grpSpLocks noChangeAspect="1"/>
          </p:cNvGrpSpPr>
          <p:nvPr/>
        </p:nvGrpSpPr>
        <p:grpSpPr bwMode="auto">
          <a:xfrm>
            <a:off x="5935088" y="2091616"/>
            <a:ext cx="230052" cy="313802"/>
            <a:chOff x="2597" y="4163"/>
            <a:chExt cx="217" cy="296"/>
          </a:xfrm>
          <a:solidFill>
            <a:schemeClr val="bg1"/>
          </a:solidFill>
        </p:grpSpPr>
        <p:sp>
          <p:nvSpPr>
            <p:cNvPr id="36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원호 39"/>
          <p:cNvSpPr/>
          <p:nvPr/>
        </p:nvSpPr>
        <p:spPr>
          <a:xfrm>
            <a:off x="4629747" y="2185636"/>
            <a:ext cx="2952267" cy="2952267"/>
          </a:xfrm>
          <a:prstGeom prst="arc">
            <a:avLst>
              <a:gd name="adj1" fmla="val 11696863"/>
              <a:gd name="adj2" fmla="val 15139240"/>
            </a:avLst>
          </a:prstGeom>
          <a:ln w="38100">
            <a:gradFill>
              <a:gsLst>
                <a:gs pos="0">
                  <a:srgbClr val="0DD398"/>
                </a:gs>
                <a:gs pos="100000">
                  <a:srgbClr val="13D8E9"/>
                </a:gs>
              </a:gsLst>
              <a:lin ang="5400000" scaled="1"/>
            </a:gra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원호 40"/>
          <p:cNvSpPr/>
          <p:nvPr/>
        </p:nvSpPr>
        <p:spPr>
          <a:xfrm>
            <a:off x="4629746" y="2185636"/>
            <a:ext cx="2952267" cy="2952267"/>
          </a:xfrm>
          <a:prstGeom prst="arc">
            <a:avLst>
              <a:gd name="adj1" fmla="val 17573190"/>
              <a:gd name="adj2" fmla="val 21182798"/>
            </a:avLst>
          </a:prstGeom>
          <a:ln w="38100">
            <a:gradFill>
              <a:gsLst>
                <a:gs pos="0">
                  <a:srgbClr val="0DD398"/>
                </a:gs>
                <a:gs pos="100000">
                  <a:srgbClr val="13D8E9"/>
                </a:gs>
              </a:gsLst>
              <a:lin ang="5400000" scaled="1"/>
            </a:gra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원호 41"/>
          <p:cNvSpPr/>
          <p:nvPr/>
        </p:nvSpPr>
        <p:spPr>
          <a:xfrm>
            <a:off x="4629746" y="2185636"/>
            <a:ext cx="2952267" cy="2952267"/>
          </a:xfrm>
          <a:prstGeom prst="arc">
            <a:avLst>
              <a:gd name="adj1" fmla="val 1833054"/>
              <a:gd name="adj2" fmla="val 8986837"/>
            </a:avLst>
          </a:prstGeom>
          <a:ln w="38100">
            <a:gradFill>
              <a:gsLst>
                <a:gs pos="0">
                  <a:srgbClr val="0DD398"/>
                </a:gs>
                <a:gs pos="100000">
                  <a:srgbClr val="13D8E9"/>
                </a:gs>
              </a:gsLst>
              <a:lin ang="5400000" scaled="1"/>
            </a:gra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1295" y="4124574"/>
            <a:ext cx="345045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Number of Class per Package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958689" y="3208565"/>
            <a:ext cx="22429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선결제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예약</a:t>
            </a:r>
            <a:endParaRPr kumimoji="0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프로그램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41127" y="696126"/>
            <a:ext cx="249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전체 코드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Line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13,183</a:t>
            </a: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4174648" y="2091616"/>
            <a:ext cx="1296000" cy="0"/>
          </a:xfrm>
          <a:prstGeom prst="line">
            <a:avLst/>
          </a:prstGeom>
          <a:ln w="15875">
            <a:solidFill>
              <a:srgbClr val="5AC9B8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2774288" y="1894795"/>
            <a:ext cx="1253521" cy="3876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DD398"/>
              </a:gs>
              <a:gs pos="100000">
                <a:srgbClr val="13D8E9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Code Line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0A2E411-B7EE-4F86-BB6B-C270A0211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45771"/>
              </p:ext>
            </p:extLst>
          </p:nvPr>
        </p:nvGraphicFramePr>
        <p:xfrm>
          <a:off x="481524" y="4697963"/>
          <a:ext cx="2052126" cy="179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853">
                  <a:extLst>
                    <a:ext uri="{9D8B030D-6E8A-4147-A177-3AD203B41FA5}">
                      <a16:colId xmlns:a16="http://schemas.microsoft.com/office/drawing/2014/main" val="3935198003"/>
                    </a:ext>
                  </a:extLst>
                </a:gridCol>
                <a:gridCol w="425273">
                  <a:extLst>
                    <a:ext uri="{9D8B030D-6E8A-4147-A177-3AD203B41FA5}">
                      <a16:colId xmlns:a16="http://schemas.microsoft.com/office/drawing/2014/main" val="3094407841"/>
                    </a:ext>
                  </a:extLst>
                </a:gridCol>
              </a:tblGrid>
              <a:tr h="297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DataDase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300608"/>
                  </a:ext>
                </a:extLst>
              </a:tr>
              <a:tr h="299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JavaTEamProject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414942"/>
                  </a:ext>
                </a:extLst>
              </a:tr>
              <a:tr h="297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PCButton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07217"/>
                  </a:ext>
                </a:extLst>
              </a:tr>
              <a:tr h="302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RestaurantButton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9849"/>
                  </a:ext>
                </a:extLst>
              </a:tr>
              <a:tr h="297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SingButton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0955"/>
                  </a:ext>
                </a:extLst>
              </a:tr>
              <a:tr h="297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StudyButton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8932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A4C924A-9DC6-4BDE-BB37-122EF82246AF}"/>
              </a:ext>
            </a:extLst>
          </p:cNvPr>
          <p:cNvSpPr txBox="1"/>
          <p:nvPr/>
        </p:nvSpPr>
        <p:spPr>
          <a:xfrm>
            <a:off x="2941861" y="510132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총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89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52D742-1075-4C66-9C1D-F2856A3BEDA1}"/>
              </a:ext>
            </a:extLst>
          </p:cNvPr>
          <p:cNvGrpSpPr/>
          <p:nvPr/>
        </p:nvGrpSpPr>
        <p:grpSpPr>
          <a:xfrm>
            <a:off x="8765921" y="4697963"/>
            <a:ext cx="2451205" cy="954107"/>
            <a:chOff x="8298446" y="4053027"/>
            <a:chExt cx="2451205" cy="954107"/>
          </a:xfrm>
        </p:grpSpPr>
        <p:sp>
          <p:nvSpPr>
            <p:cNvPr id="44" name="직사각형 43"/>
            <p:cNvSpPr/>
            <p:nvPr/>
          </p:nvSpPr>
          <p:spPr>
            <a:xfrm>
              <a:off x="8850896" y="4053027"/>
              <a:ext cx="189875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이미지 폴더 수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9</a:t>
              </a:r>
              <a:endPara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88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A9A38F92-1222-4194-B6FB-508CC8D7B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8446" y="4293344"/>
              <a:ext cx="609600" cy="608014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6" name="표 2">
            <a:extLst>
              <a:ext uri="{FF2B5EF4-FFF2-40B4-BE49-F238E27FC236}">
                <a16:creationId xmlns:a16="http://schemas.microsoft.com/office/drawing/2014/main" id="{A8616D25-E76A-453A-A5A2-DA613CFA5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657944"/>
              </p:ext>
            </p:extLst>
          </p:nvPr>
        </p:nvGraphicFramePr>
        <p:xfrm>
          <a:off x="381295" y="1853516"/>
          <a:ext cx="1991698" cy="899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713">
                  <a:extLst>
                    <a:ext uri="{9D8B030D-6E8A-4147-A177-3AD203B41FA5}">
                      <a16:colId xmlns:a16="http://schemas.microsoft.com/office/drawing/2014/main" val="3935198003"/>
                    </a:ext>
                  </a:extLst>
                </a:gridCol>
                <a:gridCol w="868985">
                  <a:extLst>
                    <a:ext uri="{9D8B030D-6E8A-4147-A177-3AD203B41FA5}">
                      <a16:colId xmlns:a16="http://schemas.microsoft.com/office/drawing/2014/main" val="3094407841"/>
                    </a:ext>
                  </a:extLst>
                </a:gridCol>
              </a:tblGrid>
              <a:tr h="299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코드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line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9971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414942"/>
                  </a:ext>
                </a:extLst>
              </a:tr>
              <a:tr h="297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주석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line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939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07217"/>
                  </a:ext>
                </a:extLst>
              </a:tr>
              <a:tr h="302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공백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line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2273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9849"/>
                  </a:ext>
                </a:extLst>
              </a:tr>
            </a:tbl>
          </a:graphicData>
        </a:graphic>
      </p:graphicFrame>
      <p:graphicFrame>
        <p:nvGraphicFramePr>
          <p:cNvPr id="27" name="표 2">
            <a:extLst>
              <a:ext uri="{FF2B5EF4-FFF2-40B4-BE49-F238E27FC236}">
                <a16:creationId xmlns:a16="http://schemas.microsoft.com/office/drawing/2014/main" id="{160E99E6-A608-4692-BCE5-12AF7EC07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585854"/>
              </p:ext>
            </p:extLst>
          </p:nvPr>
        </p:nvGraphicFramePr>
        <p:xfrm>
          <a:off x="9277010" y="1895528"/>
          <a:ext cx="162685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853">
                  <a:extLst>
                    <a:ext uri="{9D8B030D-6E8A-4147-A177-3AD203B41FA5}">
                      <a16:colId xmlns:a16="http://schemas.microsoft.com/office/drawing/2014/main" val="3935198003"/>
                    </a:ext>
                  </a:extLst>
                </a:gridCol>
              </a:tblGrid>
              <a:tr h="148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event_image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300608"/>
                  </a:ext>
                </a:extLst>
              </a:tr>
              <a:tr h="148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Image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37364"/>
                  </a:ext>
                </a:extLst>
              </a:tr>
              <a:tr h="14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menu_image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414942"/>
                  </a:ext>
                </a:extLst>
              </a:tr>
              <a:tr h="149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pc_picture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423293"/>
                  </a:ext>
                </a:extLst>
              </a:tr>
              <a:tr h="148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restaurant_picture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07217"/>
                  </a:ext>
                </a:extLst>
              </a:tr>
              <a:tr h="148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sing_picture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232073"/>
                  </a:ext>
                </a:extLst>
              </a:tr>
              <a:tr h="151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store_logo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69849"/>
                  </a:ext>
                </a:extLst>
              </a:tr>
              <a:tr h="151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StoreLayout_image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300336"/>
                  </a:ext>
                </a:extLst>
              </a:tr>
              <a:tr h="148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</a:rPr>
                        <a:t>study_picture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80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56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40" grpId="0" animBg="1"/>
      <p:bldP spid="41" grpId="0" animBg="1"/>
      <p:bldP spid="42" grpId="0" animBg="1"/>
      <p:bldP spid="45" grpId="0"/>
      <p:bldP spid="47" grpId="0"/>
      <p:bldP spid="50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AA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1AE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41AE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41AE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1AE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698814" y="1323163"/>
                <a:ext cx="323769" cy="32376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J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41AEA9"/>
              </a:solidFill>
              <a:ln>
                <a:noFill/>
              </a:ln>
              <a:effectLst>
                <a:outerShdw blurRad="50800" dist="38100" dir="5400000" algn="t" rotWithShape="0">
                  <a:srgbClr val="A6F6F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281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AEA9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Java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41AEA9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5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off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프로젝트 보완점</a:t>
                </a:r>
                <a:endParaRPr kumimoji="0" lang="en-US" altLang="ko-KR" sz="2800" b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096375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AEA9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보완해야할 부분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402977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5D9CB5-265C-4860-8398-57819AB156CF}"/>
              </a:ext>
            </a:extLst>
          </p:cNvPr>
          <p:cNvGrpSpPr/>
          <p:nvPr/>
        </p:nvGrpSpPr>
        <p:grpSpPr>
          <a:xfrm>
            <a:off x="1468169" y="3142810"/>
            <a:ext cx="3862822" cy="3305386"/>
            <a:chOff x="1468169" y="3142810"/>
            <a:chExt cx="3862822" cy="3305386"/>
          </a:xfrm>
        </p:grpSpPr>
        <p:sp>
          <p:nvSpPr>
            <p:cNvPr id="34" name="직사각형 33"/>
            <p:cNvSpPr/>
            <p:nvPr/>
          </p:nvSpPr>
          <p:spPr>
            <a:xfrm>
              <a:off x="4924591" y="3871910"/>
              <a:ext cx="406400" cy="25762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4039673" y="3419247"/>
              <a:ext cx="1291318" cy="566964"/>
            </a:xfrm>
            <a:custGeom>
              <a:avLst/>
              <a:gdLst>
                <a:gd name="connsiteX0" fmla="*/ 1291316 w 1291318"/>
                <a:gd name="connsiteY0" fmla="*/ 90006 h 566964"/>
                <a:gd name="connsiteX1" fmla="*/ 1291318 w 1291318"/>
                <a:gd name="connsiteY1" fmla="*/ 90006 h 566964"/>
                <a:gd name="connsiteX2" fmla="*/ 1291318 w 1291318"/>
                <a:gd name="connsiteY2" fmla="*/ 476958 h 566964"/>
                <a:gd name="connsiteX3" fmla="*/ 1291316 w 1291318"/>
                <a:gd name="connsiteY3" fmla="*/ 476958 h 566964"/>
                <a:gd name="connsiteX4" fmla="*/ 446076 w 1291318"/>
                <a:gd name="connsiteY4" fmla="*/ 0 h 566964"/>
                <a:gd name="connsiteX5" fmla="*/ 446076 w 1291318"/>
                <a:gd name="connsiteY5" fmla="*/ 90006 h 566964"/>
                <a:gd name="connsiteX6" fmla="*/ 893899 w 1291318"/>
                <a:gd name="connsiteY6" fmla="*/ 90006 h 566964"/>
                <a:gd name="connsiteX7" fmla="*/ 1280851 w 1291318"/>
                <a:gd name="connsiteY7" fmla="*/ 476958 h 566964"/>
                <a:gd name="connsiteX8" fmla="*/ 446076 w 1291318"/>
                <a:gd name="connsiteY8" fmla="*/ 476958 h 566964"/>
                <a:gd name="connsiteX9" fmla="*/ 446076 w 1291318"/>
                <a:gd name="connsiteY9" fmla="*/ 566964 h 566964"/>
                <a:gd name="connsiteX10" fmla="*/ 0 w 1291318"/>
                <a:gd name="connsiteY10" fmla="*/ 283482 h 5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1318" h="566964">
                  <a:moveTo>
                    <a:pt x="1291316" y="90006"/>
                  </a:moveTo>
                  <a:lnTo>
                    <a:pt x="1291318" y="90006"/>
                  </a:lnTo>
                  <a:lnTo>
                    <a:pt x="1291318" y="476958"/>
                  </a:lnTo>
                  <a:lnTo>
                    <a:pt x="1291316" y="476958"/>
                  </a:lnTo>
                  <a:close/>
                  <a:moveTo>
                    <a:pt x="446076" y="0"/>
                  </a:moveTo>
                  <a:lnTo>
                    <a:pt x="446076" y="90006"/>
                  </a:lnTo>
                  <a:lnTo>
                    <a:pt x="893899" y="90006"/>
                  </a:lnTo>
                  <a:lnTo>
                    <a:pt x="1280851" y="476958"/>
                  </a:lnTo>
                  <a:lnTo>
                    <a:pt x="446076" y="476958"/>
                  </a:lnTo>
                  <a:lnTo>
                    <a:pt x="446076" y="566964"/>
                  </a:lnTo>
                  <a:lnTo>
                    <a:pt x="0" y="2834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468169" y="3142810"/>
              <a:ext cx="2855401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지도로 매장 위치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시각화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A4CBD4-55A3-4AFE-8651-95DEF681DC12}"/>
              </a:ext>
            </a:extLst>
          </p:cNvPr>
          <p:cNvGrpSpPr/>
          <p:nvPr/>
        </p:nvGrpSpPr>
        <p:grpSpPr>
          <a:xfrm>
            <a:off x="1590675" y="1624731"/>
            <a:ext cx="4625230" cy="4823465"/>
            <a:chOff x="1590675" y="1624731"/>
            <a:chExt cx="4625230" cy="4823465"/>
          </a:xfrm>
        </p:grpSpPr>
        <p:sp>
          <p:nvSpPr>
            <p:cNvPr id="37" name="직사각형 36"/>
            <p:cNvSpPr/>
            <p:nvPr/>
          </p:nvSpPr>
          <p:spPr>
            <a:xfrm>
              <a:off x="5809505" y="2369297"/>
              <a:ext cx="406400" cy="4078899"/>
            </a:xfrm>
            <a:prstGeom prst="rect">
              <a:avLst/>
            </a:prstGeom>
            <a:solidFill>
              <a:srgbClr val="41A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>
              <a:off x="4656984" y="1895247"/>
              <a:ext cx="1558921" cy="566964"/>
            </a:xfrm>
            <a:custGeom>
              <a:avLst/>
              <a:gdLst>
                <a:gd name="connsiteX0" fmla="*/ 1558920 w 1558921"/>
                <a:gd name="connsiteY0" fmla="*/ 90006 h 566964"/>
                <a:gd name="connsiteX1" fmla="*/ 1558921 w 1558921"/>
                <a:gd name="connsiteY1" fmla="*/ 90006 h 566964"/>
                <a:gd name="connsiteX2" fmla="*/ 1558921 w 1558921"/>
                <a:gd name="connsiteY2" fmla="*/ 476958 h 566964"/>
                <a:gd name="connsiteX3" fmla="*/ 1558920 w 1558921"/>
                <a:gd name="connsiteY3" fmla="*/ 476958 h 566964"/>
                <a:gd name="connsiteX4" fmla="*/ 446076 w 1558921"/>
                <a:gd name="connsiteY4" fmla="*/ 0 h 566964"/>
                <a:gd name="connsiteX5" fmla="*/ 446076 w 1558921"/>
                <a:gd name="connsiteY5" fmla="*/ 90006 h 566964"/>
                <a:gd name="connsiteX6" fmla="*/ 1159637 w 1558921"/>
                <a:gd name="connsiteY6" fmla="*/ 90006 h 566964"/>
                <a:gd name="connsiteX7" fmla="*/ 1546589 w 1558921"/>
                <a:gd name="connsiteY7" fmla="*/ 476958 h 566964"/>
                <a:gd name="connsiteX8" fmla="*/ 446076 w 1558921"/>
                <a:gd name="connsiteY8" fmla="*/ 476958 h 566964"/>
                <a:gd name="connsiteX9" fmla="*/ 446076 w 1558921"/>
                <a:gd name="connsiteY9" fmla="*/ 566964 h 566964"/>
                <a:gd name="connsiteX10" fmla="*/ 0 w 1558921"/>
                <a:gd name="connsiteY10" fmla="*/ 283482 h 5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8921" h="566964">
                  <a:moveTo>
                    <a:pt x="1558920" y="90006"/>
                  </a:moveTo>
                  <a:lnTo>
                    <a:pt x="1558921" y="90006"/>
                  </a:lnTo>
                  <a:lnTo>
                    <a:pt x="1558921" y="476958"/>
                  </a:lnTo>
                  <a:lnTo>
                    <a:pt x="1558920" y="476958"/>
                  </a:lnTo>
                  <a:close/>
                  <a:moveTo>
                    <a:pt x="446076" y="0"/>
                  </a:moveTo>
                  <a:lnTo>
                    <a:pt x="446076" y="90006"/>
                  </a:lnTo>
                  <a:lnTo>
                    <a:pt x="1159637" y="90006"/>
                  </a:lnTo>
                  <a:lnTo>
                    <a:pt x="1546589" y="476958"/>
                  </a:lnTo>
                  <a:lnTo>
                    <a:pt x="446076" y="476958"/>
                  </a:lnTo>
                  <a:lnTo>
                    <a:pt x="446076" y="566964"/>
                  </a:lnTo>
                  <a:lnTo>
                    <a:pt x="0" y="283482"/>
                  </a:lnTo>
                  <a:close/>
                </a:path>
              </a:pathLst>
            </a:custGeom>
            <a:solidFill>
              <a:srgbClr val="AA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590675" y="1624731"/>
              <a:ext cx="2855401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한사람이 주문 여러 번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할 수 있게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개선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59D2BB-DB58-41CD-B271-A2FEF9352683}"/>
              </a:ext>
            </a:extLst>
          </p:cNvPr>
          <p:cNvGrpSpPr/>
          <p:nvPr/>
        </p:nvGrpSpPr>
        <p:grpSpPr>
          <a:xfrm>
            <a:off x="7579331" y="3668180"/>
            <a:ext cx="3812715" cy="2780016"/>
            <a:chOff x="7579331" y="3668180"/>
            <a:chExt cx="3812715" cy="2780016"/>
          </a:xfrm>
        </p:grpSpPr>
        <p:sp>
          <p:nvSpPr>
            <p:cNvPr id="41" name="직사각형 40"/>
            <p:cNvSpPr/>
            <p:nvPr/>
          </p:nvSpPr>
          <p:spPr>
            <a:xfrm flipH="1">
              <a:off x="7579331" y="4351842"/>
              <a:ext cx="406400" cy="20963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자유형 62"/>
            <p:cNvSpPr/>
            <p:nvPr/>
          </p:nvSpPr>
          <p:spPr>
            <a:xfrm flipH="1">
              <a:off x="7579331" y="3879658"/>
              <a:ext cx="1291318" cy="566964"/>
            </a:xfrm>
            <a:custGeom>
              <a:avLst/>
              <a:gdLst>
                <a:gd name="connsiteX0" fmla="*/ 1291318 w 1291318"/>
                <a:gd name="connsiteY0" fmla="*/ 90006 h 566964"/>
                <a:gd name="connsiteX1" fmla="*/ 1291316 w 1291318"/>
                <a:gd name="connsiteY1" fmla="*/ 90006 h 566964"/>
                <a:gd name="connsiteX2" fmla="*/ 1291316 w 1291318"/>
                <a:gd name="connsiteY2" fmla="*/ 476958 h 566964"/>
                <a:gd name="connsiteX3" fmla="*/ 1291318 w 1291318"/>
                <a:gd name="connsiteY3" fmla="*/ 476958 h 566964"/>
                <a:gd name="connsiteX4" fmla="*/ 446076 w 1291318"/>
                <a:gd name="connsiteY4" fmla="*/ 0 h 566964"/>
                <a:gd name="connsiteX5" fmla="*/ 0 w 1291318"/>
                <a:gd name="connsiteY5" fmla="*/ 283482 h 566964"/>
                <a:gd name="connsiteX6" fmla="*/ 446076 w 1291318"/>
                <a:gd name="connsiteY6" fmla="*/ 566964 h 566964"/>
                <a:gd name="connsiteX7" fmla="*/ 446076 w 1291318"/>
                <a:gd name="connsiteY7" fmla="*/ 476958 h 566964"/>
                <a:gd name="connsiteX8" fmla="*/ 1280851 w 1291318"/>
                <a:gd name="connsiteY8" fmla="*/ 476958 h 566964"/>
                <a:gd name="connsiteX9" fmla="*/ 893899 w 1291318"/>
                <a:gd name="connsiteY9" fmla="*/ 90006 h 566964"/>
                <a:gd name="connsiteX10" fmla="*/ 446076 w 1291318"/>
                <a:gd name="connsiteY10" fmla="*/ 90006 h 5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1318" h="566964">
                  <a:moveTo>
                    <a:pt x="1291318" y="90006"/>
                  </a:moveTo>
                  <a:lnTo>
                    <a:pt x="1291316" y="90006"/>
                  </a:lnTo>
                  <a:lnTo>
                    <a:pt x="1291316" y="476958"/>
                  </a:lnTo>
                  <a:lnTo>
                    <a:pt x="1291318" y="476958"/>
                  </a:lnTo>
                  <a:close/>
                  <a:moveTo>
                    <a:pt x="446076" y="0"/>
                  </a:moveTo>
                  <a:lnTo>
                    <a:pt x="0" y="283482"/>
                  </a:lnTo>
                  <a:lnTo>
                    <a:pt x="446076" y="566964"/>
                  </a:lnTo>
                  <a:lnTo>
                    <a:pt x="446076" y="476958"/>
                  </a:lnTo>
                  <a:lnTo>
                    <a:pt x="1280851" y="476958"/>
                  </a:lnTo>
                  <a:lnTo>
                    <a:pt x="893899" y="90006"/>
                  </a:lnTo>
                  <a:lnTo>
                    <a:pt x="446076" y="90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536645" y="3668180"/>
              <a:ext cx="2855401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대기시간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알려주는 시스템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59DEDF-7FD2-4969-B2D4-0B0C3AD26540}"/>
              </a:ext>
            </a:extLst>
          </p:cNvPr>
          <p:cNvGrpSpPr/>
          <p:nvPr/>
        </p:nvGrpSpPr>
        <p:grpSpPr>
          <a:xfrm>
            <a:off x="6694417" y="2241277"/>
            <a:ext cx="4319968" cy="4206919"/>
            <a:chOff x="6694417" y="2241277"/>
            <a:chExt cx="4319968" cy="4206919"/>
          </a:xfrm>
        </p:grpSpPr>
        <p:sp>
          <p:nvSpPr>
            <p:cNvPr id="44" name="직사각형 43"/>
            <p:cNvSpPr/>
            <p:nvPr/>
          </p:nvSpPr>
          <p:spPr>
            <a:xfrm flipH="1">
              <a:off x="6694417" y="2974086"/>
              <a:ext cx="406400" cy="3474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자유형 53"/>
            <p:cNvSpPr/>
            <p:nvPr/>
          </p:nvSpPr>
          <p:spPr>
            <a:xfrm flipH="1">
              <a:off x="6694417" y="2500037"/>
              <a:ext cx="1558921" cy="566964"/>
            </a:xfrm>
            <a:custGeom>
              <a:avLst/>
              <a:gdLst>
                <a:gd name="connsiteX0" fmla="*/ 1558921 w 1558921"/>
                <a:gd name="connsiteY0" fmla="*/ 90006 h 566964"/>
                <a:gd name="connsiteX1" fmla="*/ 1558920 w 1558921"/>
                <a:gd name="connsiteY1" fmla="*/ 90006 h 566964"/>
                <a:gd name="connsiteX2" fmla="*/ 1558920 w 1558921"/>
                <a:gd name="connsiteY2" fmla="*/ 476958 h 566964"/>
                <a:gd name="connsiteX3" fmla="*/ 1558921 w 1558921"/>
                <a:gd name="connsiteY3" fmla="*/ 476958 h 566964"/>
                <a:gd name="connsiteX4" fmla="*/ 446076 w 1558921"/>
                <a:gd name="connsiteY4" fmla="*/ 0 h 566964"/>
                <a:gd name="connsiteX5" fmla="*/ 0 w 1558921"/>
                <a:gd name="connsiteY5" fmla="*/ 283482 h 566964"/>
                <a:gd name="connsiteX6" fmla="*/ 446076 w 1558921"/>
                <a:gd name="connsiteY6" fmla="*/ 566964 h 566964"/>
                <a:gd name="connsiteX7" fmla="*/ 446076 w 1558921"/>
                <a:gd name="connsiteY7" fmla="*/ 476958 h 566964"/>
                <a:gd name="connsiteX8" fmla="*/ 1546589 w 1558921"/>
                <a:gd name="connsiteY8" fmla="*/ 476958 h 566964"/>
                <a:gd name="connsiteX9" fmla="*/ 1159637 w 1558921"/>
                <a:gd name="connsiteY9" fmla="*/ 90006 h 566964"/>
                <a:gd name="connsiteX10" fmla="*/ 446076 w 1558921"/>
                <a:gd name="connsiteY10" fmla="*/ 90006 h 5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8921" h="566964">
                  <a:moveTo>
                    <a:pt x="1558921" y="90006"/>
                  </a:moveTo>
                  <a:lnTo>
                    <a:pt x="1558920" y="90006"/>
                  </a:lnTo>
                  <a:lnTo>
                    <a:pt x="1558920" y="476958"/>
                  </a:lnTo>
                  <a:lnTo>
                    <a:pt x="1558921" y="476958"/>
                  </a:lnTo>
                  <a:close/>
                  <a:moveTo>
                    <a:pt x="446076" y="0"/>
                  </a:moveTo>
                  <a:lnTo>
                    <a:pt x="0" y="283482"/>
                  </a:lnTo>
                  <a:lnTo>
                    <a:pt x="446076" y="566964"/>
                  </a:lnTo>
                  <a:lnTo>
                    <a:pt x="446076" y="476958"/>
                  </a:lnTo>
                  <a:lnTo>
                    <a:pt x="1546589" y="476958"/>
                  </a:lnTo>
                  <a:lnTo>
                    <a:pt x="1159637" y="90006"/>
                  </a:lnTo>
                  <a:lnTo>
                    <a:pt x="446076" y="900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158984" y="2241277"/>
              <a:ext cx="2855401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자동 예약 취소 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및 예약 취소 시스템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773536" y="1584344"/>
            <a:ext cx="6644930" cy="5273656"/>
            <a:chOff x="2773536" y="1584344"/>
            <a:chExt cx="6644930" cy="5273656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44575B6B-F46C-4BC1-A988-8B46EAF35BA8}"/>
                </a:ext>
              </a:extLst>
            </p:cNvPr>
            <p:cNvSpPr/>
            <p:nvPr/>
          </p:nvSpPr>
          <p:spPr>
            <a:xfrm>
              <a:off x="2842334" y="1584344"/>
              <a:ext cx="6507333" cy="5273656"/>
            </a:xfrm>
            <a:prstGeom prst="round2SameRect">
              <a:avLst>
                <a:gd name="adj1" fmla="val 6974"/>
                <a:gd name="adj2" fmla="val 0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사각형: 둥근 위쪽 모서리 2">
              <a:extLst>
                <a:ext uri="{FF2B5EF4-FFF2-40B4-BE49-F238E27FC236}">
                  <a16:creationId xmlns:a16="http://schemas.microsoft.com/office/drawing/2014/main" id="{E6F60557-CBCC-40B9-AE70-465BAA47B886}"/>
                </a:ext>
              </a:extLst>
            </p:cNvPr>
            <p:cNvSpPr/>
            <p:nvPr/>
          </p:nvSpPr>
          <p:spPr>
            <a:xfrm rot="5400000">
              <a:off x="9028289" y="4008296"/>
              <a:ext cx="711555" cy="6879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38639EC-99FB-4EF3-9F76-F33375FDE2BA}"/>
                </a:ext>
              </a:extLst>
            </p:cNvPr>
            <p:cNvSpPr/>
            <p:nvPr/>
          </p:nvSpPr>
          <p:spPr>
            <a:xfrm rot="5400000">
              <a:off x="2452157" y="3660680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921043B-A70F-4838-9D8B-D2D524C25954}"/>
                </a:ext>
              </a:extLst>
            </p:cNvPr>
            <p:cNvSpPr/>
            <p:nvPr/>
          </p:nvSpPr>
          <p:spPr>
            <a:xfrm rot="5400000">
              <a:off x="2456920" y="4532217"/>
              <a:ext cx="711555" cy="68798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27FEB1D-8729-423D-B887-34CBB6F11E9F}"/>
                </a:ext>
              </a:extLst>
            </p:cNvPr>
            <p:cNvSpPr/>
            <p:nvPr/>
          </p:nvSpPr>
          <p:spPr>
            <a:xfrm rot="5400000">
              <a:off x="6044433" y="1217453"/>
              <a:ext cx="103133" cy="1485781"/>
            </a:xfrm>
            <a:prstGeom prst="roundRect">
              <a:avLst>
                <a:gd name="adj" fmla="val 50000"/>
              </a:avLst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686A0-80E2-4AEE-A130-80E399228C2D}"/>
                </a:ext>
              </a:extLst>
            </p:cNvPr>
            <p:cNvSpPr/>
            <p:nvPr/>
          </p:nvSpPr>
          <p:spPr>
            <a:xfrm rot="5400000">
              <a:off x="3817872" y="1580088"/>
              <a:ext cx="4556255" cy="5999568"/>
            </a:xfrm>
            <a:prstGeom prst="rect">
              <a:avLst/>
            </a:prstGeom>
            <a:gradFill flip="none" rotWithShape="1">
              <a:gsLst>
                <a:gs pos="20000">
                  <a:schemeClr val="accent1">
                    <a:lumMod val="50000"/>
                  </a:schemeClr>
                </a:gs>
                <a:gs pos="20000">
                  <a:srgbClr val="2E85BF"/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BB7843-B613-42C7-9752-16EFD13204E0}"/>
                </a:ext>
              </a:extLst>
            </p:cNvPr>
            <p:cNvSpPr/>
            <p:nvPr/>
          </p:nvSpPr>
          <p:spPr>
            <a:xfrm rot="5400000">
              <a:off x="6908322" y="1908144"/>
              <a:ext cx="103133" cy="104400"/>
            </a:xfrm>
            <a:prstGeom prst="ellipse">
              <a:avLst/>
            </a:prstGeom>
            <a:pattFill prst="wdUpDiag">
              <a:fgClr>
                <a:srgbClr val="5DC1E9"/>
              </a:fgClr>
              <a:bgClr>
                <a:srgbClr val="2BACE2"/>
              </a:bgClr>
            </a:patt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3280A30-16EB-41FF-B239-FC30130EF9C4}"/>
                </a:ext>
              </a:extLst>
            </p:cNvPr>
            <p:cNvGrpSpPr/>
            <p:nvPr/>
          </p:nvGrpSpPr>
          <p:grpSpPr>
            <a:xfrm rot="5400000">
              <a:off x="8558068" y="2480248"/>
              <a:ext cx="178360" cy="458385"/>
              <a:chOff x="3847020" y="2066190"/>
              <a:chExt cx="103133" cy="265053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B20A10E-F980-4845-91DC-78C3FB554721}"/>
                  </a:ext>
                </a:extLst>
              </p:cNvPr>
              <p:cNvSpPr/>
              <p:nvPr/>
            </p:nvSpPr>
            <p:spPr>
              <a:xfrm>
                <a:off x="3847020" y="2066190"/>
                <a:ext cx="103133" cy="265053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77CD21F-4A87-4D78-8ED9-4826A531BEFD}"/>
                  </a:ext>
                </a:extLst>
              </p:cNvPr>
              <p:cNvSpPr/>
              <p:nvPr/>
            </p:nvSpPr>
            <p:spPr>
              <a:xfrm>
                <a:off x="3871586" y="2090716"/>
                <a:ext cx="54000" cy="35200"/>
              </a:xfrm>
              <a:custGeom>
                <a:avLst/>
                <a:gdLst>
                  <a:gd name="connsiteX0" fmla="*/ 27000 w 54000"/>
                  <a:gd name="connsiteY0" fmla="*/ 0 h 35200"/>
                  <a:gd name="connsiteX1" fmla="*/ 54000 w 54000"/>
                  <a:gd name="connsiteY1" fmla="*/ 27000 h 35200"/>
                  <a:gd name="connsiteX2" fmla="*/ 54000 w 54000"/>
                  <a:gd name="connsiteY2" fmla="*/ 35200 h 35200"/>
                  <a:gd name="connsiteX3" fmla="*/ 0 w 54000"/>
                  <a:gd name="connsiteY3" fmla="*/ 35200 h 35200"/>
                  <a:gd name="connsiteX4" fmla="*/ 0 w 54000"/>
                  <a:gd name="connsiteY4" fmla="*/ 27000 h 35200"/>
                  <a:gd name="connsiteX5" fmla="*/ 27000 w 54000"/>
                  <a:gd name="connsiteY5" fmla="*/ 0 h 3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5200">
                    <a:moveTo>
                      <a:pt x="27000" y="0"/>
                    </a:moveTo>
                    <a:cubicBezTo>
                      <a:pt x="41912" y="0"/>
                      <a:pt x="54000" y="12088"/>
                      <a:pt x="54000" y="27000"/>
                    </a:cubicBezTo>
                    <a:lnTo>
                      <a:pt x="54000" y="35200"/>
                    </a:lnTo>
                    <a:lnTo>
                      <a:pt x="0" y="35200"/>
                    </a:lnTo>
                    <a:lnTo>
                      <a:pt x="0" y="27000"/>
                    </a:lnTo>
                    <a:cubicBezTo>
                      <a:pt x="0" y="12088"/>
                      <a:pt x="12088" y="0"/>
                      <a:pt x="27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C0BF269E-F6CB-4CC2-86A4-76145F00126F}"/>
                  </a:ext>
                </a:extLst>
              </p:cNvPr>
              <p:cNvSpPr/>
              <p:nvPr/>
            </p:nvSpPr>
            <p:spPr>
              <a:xfrm>
                <a:off x="3871586" y="2129516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CE28858-206D-4812-A5F2-E151B0F896D4}"/>
                  </a:ext>
                </a:extLst>
              </p:cNvPr>
              <p:cNvSpPr/>
              <p:nvPr/>
            </p:nvSpPr>
            <p:spPr>
              <a:xfrm>
                <a:off x="3871586" y="2165715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7B7F45B-6357-40EB-90F1-38FF28D43AFF}"/>
                  </a:ext>
                </a:extLst>
              </p:cNvPr>
              <p:cNvSpPr/>
              <p:nvPr/>
            </p:nvSpPr>
            <p:spPr>
              <a:xfrm>
                <a:off x="3871586" y="2201914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0CF2B328-C6FD-4E03-9998-2CC7D2B638EC}"/>
                  </a:ext>
                </a:extLst>
              </p:cNvPr>
              <p:cNvSpPr/>
              <p:nvPr/>
            </p:nvSpPr>
            <p:spPr>
              <a:xfrm>
                <a:off x="3871586" y="2238113"/>
                <a:ext cx="54000" cy="32599"/>
              </a:xfrm>
              <a:custGeom>
                <a:avLst/>
                <a:gdLst>
                  <a:gd name="connsiteX0" fmla="*/ 0 w 54000"/>
                  <a:gd name="connsiteY0" fmla="*/ 0 h 32599"/>
                  <a:gd name="connsiteX1" fmla="*/ 54000 w 54000"/>
                  <a:gd name="connsiteY1" fmla="*/ 0 h 32599"/>
                  <a:gd name="connsiteX2" fmla="*/ 54000 w 54000"/>
                  <a:gd name="connsiteY2" fmla="*/ 32599 h 32599"/>
                  <a:gd name="connsiteX3" fmla="*/ 0 w 54000"/>
                  <a:gd name="connsiteY3" fmla="*/ 32599 h 32599"/>
                  <a:gd name="connsiteX4" fmla="*/ 0 w 54000"/>
                  <a:gd name="connsiteY4" fmla="*/ 0 h 3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00" h="32599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32599"/>
                    </a:lnTo>
                    <a:lnTo>
                      <a:pt x="0" y="325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E756C79B-37EA-4799-B947-A5EA6564627B}"/>
                  </a:ext>
                </a:extLst>
              </p:cNvPr>
              <p:cNvSpPr/>
              <p:nvPr/>
            </p:nvSpPr>
            <p:spPr>
              <a:xfrm>
                <a:off x="3871586" y="2274312"/>
                <a:ext cx="54000" cy="32404"/>
              </a:xfrm>
              <a:custGeom>
                <a:avLst/>
                <a:gdLst>
                  <a:gd name="connsiteX0" fmla="*/ 0 w 54000"/>
                  <a:gd name="connsiteY0" fmla="*/ 0 h 32404"/>
                  <a:gd name="connsiteX1" fmla="*/ 54000 w 54000"/>
                  <a:gd name="connsiteY1" fmla="*/ 0 h 32404"/>
                  <a:gd name="connsiteX2" fmla="*/ 54000 w 54000"/>
                  <a:gd name="connsiteY2" fmla="*/ 5404 h 32404"/>
                  <a:gd name="connsiteX3" fmla="*/ 27000 w 54000"/>
                  <a:gd name="connsiteY3" fmla="*/ 32404 h 32404"/>
                  <a:gd name="connsiteX4" fmla="*/ 0 w 54000"/>
                  <a:gd name="connsiteY4" fmla="*/ 5404 h 32404"/>
                  <a:gd name="connsiteX5" fmla="*/ 0 w 54000"/>
                  <a:gd name="connsiteY5" fmla="*/ 0 h 32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00" h="32404">
                    <a:moveTo>
                      <a:pt x="0" y="0"/>
                    </a:moveTo>
                    <a:lnTo>
                      <a:pt x="54000" y="0"/>
                    </a:lnTo>
                    <a:lnTo>
                      <a:pt x="54000" y="5404"/>
                    </a:lnTo>
                    <a:cubicBezTo>
                      <a:pt x="54000" y="20316"/>
                      <a:pt x="41912" y="32404"/>
                      <a:pt x="27000" y="32404"/>
                    </a:cubicBezTo>
                    <a:cubicBezTo>
                      <a:pt x="12088" y="32404"/>
                      <a:pt x="0" y="20316"/>
                      <a:pt x="0" y="54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6" name="직사각형 5"/>
          <p:cNvSpPr/>
          <p:nvPr/>
        </p:nvSpPr>
        <p:spPr>
          <a:xfrm>
            <a:off x="4012739" y="2384085"/>
            <a:ext cx="4166526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프로젝트 발전 가능성</a:t>
            </a:r>
            <a:endParaRPr kumimoji="0" lang="en-US" altLang="ko-KR" sz="3600" b="1" i="0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1A6EAE-64C3-460E-BA98-E8C046A49769}"/>
              </a:ext>
            </a:extLst>
          </p:cNvPr>
          <p:cNvGrpSpPr/>
          <p:nvPr/>
        </p:nvGrpSpPr>
        <p:grpSpPr>
          <a:xfrm>
            <a:off x="3077466" y="3629477"/>
            <a:ext cx="6035836" cy="2424703"/>
            <a:chOff x="3077465" y="3629477"/>
            <a:chExt cx="6440675" cy="242470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4D99A8B-45D6-401A-A214-1AC77FB98D4F}"/>
                </a:ext>
              </a:extLst>
            </p:cNvPr>
            <p:cNvSpPr/>
            <p:nvPr/>
          </p:nvSpPr>
          <p:spPr>
            <a:xfrm>
              <a:off x="4297236" y="3629477"/>
              <a:ext cx="5220904" cy="2424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F0502020204030204"/>
                  <a:ea typeface="맑은 고딕" panose="020B0503020000020004" pitchFamily="50" charset="-127"/>
                </a:rPr>
                <a:t>Mobile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5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F0502020204030204"/>
                  <a:ea typeface="맑은 고딕" panose="020B0503020000020004" pitchFamily="50" charset="-127"/>
                </a:rPr>
                <a:t>모바일 화</a:t>
              </a:r>
              <a:endParaRPr kumimoji="0" lang="en-US" altLang="ko-KR" sz="54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14D8C48-330A-4BAE-9909-BE3A9CE7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465" y="3833300"/>
              <a:ext cx="2220880" cy="222088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917FF5-0B0C-4C26-ABB6-FF17CA52D14A}"/>
              </a:ext>
            </a:extLst>
          </p:cNvPr>
          <p:cNvGrpSpPr/>
          <p:nvPr/>
        </p:nvGrpSpPr>
        <p:grpSpPr>
          <a:xfrm>
            <a:off x="742092" y="641457"/>
            <a:ext cx="2071666" cy="1200645"/>
            <a:chOff x="742092" y="641457"/>
            <a:chExt cx="2071666" cy="120064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D0E9749-8381-47A5-B528-D5B436728DA4}"/>
                </a:ext>
              </a:extLst>
            </p:cNvPr>
            <p:cNvCxnSpPr>
              <a:cxnSpLocks/>
            </p:cNvCxnSpPr>
            <p:nvPr/>
          </p:nvCxnSpPr>
          <p:spPr>
            <a:xfrm>
              <a:off x="1962150" y="1337020"/>
              <a:ext cx="851608" cy="50508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7DFBD7-A5AA-42BD-B75D-9653D56E8B46}"/>
                </a:ext>
              </a:extLst>
            </p:cNvPr>
            <p:cNvSpPr txBox="1"/>
            <p:nvPr/>
          </p:nvSpPr>
          <p:spPr>
            <a:xfrm>
              <a:off x="742092" y="641457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편의성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B84E27-B841-4A4A-9F6D-342778A81618}"/>
              </a:ext>
            </a:extLst>
          </p:cNvPr>
          <p:cNvGrpSpPr/>
          <p:nvPr/>
        </p:nvGrpSpPr>
        <p:grpSpPr>
          <a:xfrm>
            <a:off x="7658100" y="299690"/>
            <a:ext cx="3928323" cy="1205260"/>
            <a:chOff x="7658100" y="299690"/>
            <a:chExt cx="3928323" cy="120526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7F9DB05-C1AC-4DEB-8FAA-B8B0C2175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8100" y="995400"/>
              <a:ext cx="983618" cy="509550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6CDF19-9865-418F-9E4F-612843FEAC72}"/>
                </a:ext>
              </a:extLst>
            </p:cNvPr>
            <p:cNvSpPr txBox="1"/>
            <p:nvPr/>
          </p:nvSpPr>
          <p:spPr>
            <a:xfrm>
              <a:off x="8142852" y="299690"/>
              <a:ext cx="3443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보편화 가능성</a:t>
              </a:r>
              <a:endParaRPr lang="ko-KR" altLang="en-US" sz="4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E459EC3-DACA-4C77-8FD5-BC834E091D48}"/>
              </a:ext>
            </a:extLst>
          </p:cNvPr>
          <p:cNvGrpSpPr/>
          <p:nvPr/>
        </p:nvGrpSpPr>
        <p:grpSpPr>
          <a:xfrm>
            <a:off x="9413702" y="4487885"/>
            <a:ext cx="2669290" cy="707886"/>
            <a:chOff x="9413702" y="4487885"/>
            <a:chExt cx="2669290" cy="707886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6EFA768-C5C2-4F49-8232-05E2C1DEB12F}"/>
                </a:ext>
              </a:extLst>
            </p:cNvPr>
            <p:cNvCxnSpPr>
              <a:cxnSpLocks/>
            </p:cNvCxnSpPr>
            <p:nvPr/>
          </p:nvCxnSpPr>
          <p:spPr>
            <a:xfrm>
              <a:off x="9413702" y="4528516"/>
              <a:ext cx="901873" cy="224459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53A791-2025-47D7-A453-EE68EF7A97B2}"/>
                </a:ext>
              </a:extLst>
            </p:cNvPr>
            <p:cNvSpPr txBox="1"/>
            <p:nvPr/>
          </p:nvSpPr>
          <p:spPr>
            <a:xfrm>
              <a:off x="10359443" y="4487885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시장성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89C68B-D5FA-4284-9911-FFDF6A6EDDCF}"/>
              </a:ext>
            </a:extLst>
          </p:cNvPr>
          <p:cNvGrpSpPr/>
          <p:nvPr/>
        </p:nvGrpSpPr>
        <p:grpSpPr>
          <a:xfrm>
            <a:off x="501517" y="4398473"/>
            <a:ext cx="2207982" cy="797298"/>
            <a:chOff x="501517" y="4398473"/>
            <a:chExt cx="2207982" cy="797298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B3DF019-C492-46FB-9C36-10B7E7B11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4965" y="4398473"/>
              <a:ext cx="514534" cy="259252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8252EF7-1D70-4CDC-B89B-CA84FE7D5772}"/>
                </a:ext>
              </a:extLst>
            </p:cNvPr>
            <p:cNvSpPr txBox="1"/>
            <p:nvPr/>
          </p:nvSpPr>
          <p:spPr>
            <a:xfrm>
              <a:off x="501517" y="4487885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확장성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88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194870" y="224248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24990" y="2650839"/>
            <a:ext cx="6157375" cy="777485"/>
            <a:chOff x="942365" y="377872"/>
            <a:chExt cx="3514207" cy="443736"/>
          </a:xfrm>
        </p:grpSpPr>
        <p:sp>
          <p:nvSpPr>
            <p:cNvPr id="7" name="직사각형 6"/>
            <p:cNvSpPr/>
            <p:nvPr/>
          </p:nvSpPr>
          <p:spPr>
            <a:xfrm>
              <a:off x="1035906" y="431464"/>
              <a:ext cx="3420666" cy="390144"/>
            </a:xfrm>
            <a:prstGeom prst="rect">
              <a:avLst/>
            </a:prstGeom>
            <a:solidFill>
              <a:srgbClr val="FAD198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41AEA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1AEA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3102253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1" u="none" strike="noStrike" kern="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srgbClr val="41AEA9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Thank You For Listening</a:t>
              </a:r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19813B03-EA50-4633-810C-A260E09EEFB2}"/>
                </a:ext>
              </a:extLst>
            </p:cNvPr>
            <p:cNvSpPr/>
            <p:nvPr/>
          </p:nvSpPr>
          <p:spPr>
            <a:xfrm>
              <a:off x="1043644" y="489715"/>
              <a:ext cx="166824" cy="166458"/>
            </a:xfrm>
            <a:custGeom>
              <a:avLst/>
              <a:gdLst>
                <a:gd name="connsiteX0" fmla="*/ 110490 w 279199"/>
                <a:gd name="connsiteY0" fmla="*/ 34833 h 278586"/>
                <a:gd name="connsiteX1" fmla="*/ 34833 w 279199"/>
                <a:gd name="connsiteY1" fmla="*/ 110490 h 278586"/>
                <a:gd name="connsiteX2" fmla="*/ 110490 w 279199"/>
                <a:gd name="connsiteY2" fmla="*/ 186147 h 278586"/>
                <a:gd name="connsiteX3" fmla="*/ 186147 w 279199"/>
                <a:gd name="connsiteY3" fmla="*/ 110490 h 278586"/>
                <a:gd name="connsiteX4" fmla="*/ 110490 w 279199"/>
                <a:gd name="connsiteY4" fmla="*/ 34833 h 278586"/>
                <a:gd name="connsiteX5" fmla="*/ 110490 w 279199"/>
                <a:gd name="connsiteY5" fmla="*/ 0 h 278586"/>
                <a:gd name="connsiteX6" fmla="*/ 220980 w 279199"/>
                <a:gd name="connsiteY6" fmla="*/ 110490 h 278586"/>
                <a:gd name="connsiteX7" fmla="*/ 212297 w 279199"/>
                <a:gd name="connsiteY7" fmla="*/ 153498 h 278586"/>
                <a:gd name="connsiteX8" fmla="*/ 201537 w 279199"/>
                <a:gd name="connsiteY8" fmla="*/ 169457 h 278586"/>
                <a:gd name="connsiteX9" fmla="*/ 203009 w 279199"/>
                <a:gd name="connsiteY9" fmla="*/ 170067 h 278586"/>
                <a:gd name="connsiteX10" fmla="*/ 272504 w 279199"/>
                <a:gd name="connsiteY10" fmla="*/ 239563 h 278586"/>
                <a:gd name="connsiteX11" fmla="*/ 272504 w 279199"/>
                <a:gd name="connsiteY11" fmla="*/ 271892 h 278586"/>
                <a:gd name="connsiteX12" fmla="*/ 272504 w 279199"/>
                <a:gd name="connsiteY12" fmla="*/ 271890 h 278586"/>
                <a:gd name="connsiteX13" fmla="*/ 240175 w 279199"/>
                <a:gd name="connsiteY13" fmla="*/ 271890 h 278586"/>
                <a:gd name="connsiteX14" fmla="*/ 170680 w 279199"/>
                <a:gd name="connsiteY14" fmla="*/ 202396 h 278586"/>
                <a:gd name="connsiteX15" fmla="*/ 170135 w 279199"/>
                <a:gd name="connsiteY15" fmla="*/ 201080 h 278586"/>
                <a:gd name="connsiteX16" fmla="*/ 153498 w 279199"/>
                <a:gd name="connsiteY16" fmla="*/ 212297 h 278586"/>
                <a:gd name="connsiteX17" fmla="*/ 110490 w 279199"/>
                <a:gd name="connsiteY17" fmla="*/ 220980 h 278586"/>
                <a:gd name="connsiteX18" fmla="*/ 0 w 279199"/>
                <a:gd name="connsiteY18" fmla="*/ 110490 h 278586"/>
                <a:gd name="connsiteX19" fmla="*/ 110490 w 279199"/>
                <a:gd name="connsiteY19" fmla="*/ 0 h 2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9199" h="278586">
                  <a:moveTo>
                    <a:pt x="110490" y="34833"/>
                  </a:moveTo>
                  <a:cubicBezTo>
                    <a:pt x="68706" y="34833"/>
                    <a:pt x="34833" y="68706"/>
                    <a:pt x="34833" y="110490"/>
                  </a:cubicBezTo>
                  <a:cubicBezTo>
                    <a:pt x="34833" y="152274"/>
                    <a:pt x="68706" y="186147"/>
                    <a:pt x="110490" y="186147"/>
                  </a:cubicBezTo>
                  <a:cubicBezTo>
                    <a:pt x="152274" y="186147"/>
                    <a:pt x="186147" y="152274"/>
                    <a:pt x="186147" y="110490"/>
                  </a:cubicBezTo>
                  <a:cubicBezTo>
                    <a:pt x="186147" y="68706"/>
                    <a:pt x="152274" y="34833"/>
                    <a:pt x="110490" y="34833"/>
                  </a:cubicBezTo>
                  <a:close/>
                  <a:moveTo>
                    <a:pt x="110490" y="0"/>
                  </a:moveTo>
                  <a:cubicBezTo>
                    <a:pt x="171512" y="0"/>
                    <a:pt x="220980" y="49468"/>
                    <a:pt x="220980" y="110490"/>
                  </a:cubicBezTo>
                  <a:cubicBezTo>
                    <a:pt x="220980" y="125746"/>
                    <a:pt x="217888" y="140279"/>
                    <a:pt x="212297" y="153498"/>
                  </a:cubicBezTo>
                  <a:lnTo>
                    <a:pt x="201537" y="169457"/>
                  </a:lnTo>
                  <a:lnTo>
                    <a:pt x="203009" y="170067"/>
                  </a:lnTo>
                  <a:cubicBezTo>
                    <a:pt x="226174" y="193232"/>
                    <a:pt x="249339" y="216398"/>
                    <a:pt x="272504" y="239563"/>
                  </a:cubicBezTo>
                  <a:cubicBezTo>
                    <a:pt x="281431" y="248490"/>
                    <a:pt x="281431" y="262965"/>
                    <a:pt x="272504" y="271892"/>
                  </a:cubicBezTo>
                  <a:lnTo>
                    <a:pt x="272504" y="271890"/>
                  </a:lnTo>
                  <a:cubicBezTo>
                    <a:pt x="263576" y="280818"/>
                    <a:pt x="249102" y="280818"/>
                    <a:pt x="240175" y="271890"/>
                  </a:cubicBezTo>
                  <a:lnTo>
                    <a:pt x="170680" y="202396"/>
                  </a:lnTo>
                  <a:lnTo>
                    <a:pt x="170135" y="201080"/>
                  </a:lnTo>
                  <a:lnTo>
                    <a:pt x="153498" y="212297"/>
                  </a:lnTo>
                  <a:cubicBezTo>
                    <a:pt x="140279" y="217888"/>
                    <a:pt x="125746" y="220980"/>
                    <a:pt x="110490" y="220980"/>
                  </a:cubicBezTo>
                  <a:cubicBezTo>
                    <a:pt x="49468" y="220980"/>
                    <a:pt x="0" y="171512"/>
                    <a:pt x="0" y="110490"/>
                  </a:cubicBezTo>
                  <a:cubicBezTo>
                    <a:pt x="0" y="49468"/>
                    <a:pt x="49468" y="0"/>
                    <a:pt x="110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188887" y="3635263"/>
            <a:ext cx="1990630" cy="61288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20192599 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강수민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20192615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김수연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20192662 </a:t>
            </a:r>
            <a:r>
              <a:rPr lang="ko-KR" altLang="en-US" sz="105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정호원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91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6424864"/>
            <a:ext cx="336884" cy="336884"/>
          </a:xfrm>
          <a:prstGeom prst="rect">
            <a:avLst/>
          </a:prstGeom>
        </p:spPr>
      </p:pic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-133251"/>
            <a:ext cx="566620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발표 순서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34109" y="20058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720137" y="1803315"/>
            <a:ext cx="1323476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발표 순서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Java Project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Image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GUI</a:t>
            </a:r>
            <a:endParaRPr lang="ko-KR" altLang="en-US" sz="6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Reservation</a:t>
            </a:r>
            <a:endParaRPr lang="ko-KR" altLang="en-US" sz="6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Thank you</a:t>
            </a:r>
            <a:endParaRPr lang="ko-KR" altLang="en-US" sz="6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38">
            <a:extLst>
              <a:ext uri="{FF2B5EF4-FFF2-40B4-BE49-F238E27FC236}">
                <a16:creationId xmlns:a16="http://schemas.microsoft.com/office/drawing/2014/main" id="{FFC7E315-7CDA-4865-A38F-9FDA8E2AC34A}"/>
              </a:ext>
            </a:extLst>
          </p:cNvPr>
          <p:cNvSpPr/>
          <p:nvPr/>
        </p:nvSpPr>
        <p:spPr>
          <a:xfrm>
            <a:off x="998622" y="6424865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/>
              <a:t>20192599</a:t>
            </a:r>
          </a:p>
          <a:p>
            <a:pPr algn="r"/>
            <a:r>
              <a:rPr lang="ko-KR" altLang="en-US" sz="1100" dirty="0"/>
              <a:t>강수민 팀장</a:t>
            </a:r>
          </a:p>
        </p:txBody>
      </p:sp>
      <p:sp>
        <p:nvSpPr>
          <p:cNvPr id="21" name="모서리가 둥근 직사각형 40">
            <a:extLst>
              <a:ext uri="{FF2B5EF4-FFF2-40B4-BE49-F238E27FC236}">
                <a16:creationId xmlns:a16="http://schemas.microsoft.com/office/drawing/2014/main" id="{E571B6B7-B73F-499A-B92B-34E73ACA21AF}"/>
              </a:ext>
            </a:extLst>
          </p:cNvPr>
          <p:cNvSpPr/>
          <p:nvPr/>
        </p:nvSpPr>
        <p:spPr>
          <a:xfrm>
            <a:off x="2504693" y="6424865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/>
              <a:t>20192615</a:t>
            </a:r>
          </a:p>
          <a:p>
            <a:pPr algn="r"/>
            <a:r>
              <a:rPr lang="ko-KR" altLang="en-US" sz="1100" dirty="0"/>
              <a:t>김수연 팀원</a:t>
            </a:r>
          </a:p>
        </p:txBody>
      </p:sp>
      <p:sp>
        <p:nvSpPr>
          <p:cNvPr id="23" name="모서리가 둥근 직사각형 41">
            <a:extLst>
              <a:ext uri="{FF2B5EF4-FFF2-40B4-BE49-F238E27FC236}">
                <a16:creationId xmlns:a16="http://schemas.microsoft.com/office/drawing/2014/main" id="{C1B538B6-B0B3-43F0-B1A9-1B7C4B98C80C}"/>
              </a:ext>
            </a:extLst>
          </p:cNvPr>
          <p:cNvSpPr/>
          <p:nvPr/>
        </p:nvSpPr>
        <p:spPr>
          <a:xfrm>
            <a:off x="3924397" y="6424865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/>
              <a:t>20192662</a:t>
            </a:r>
          </a:p>
          <a:p>
            <a:pPr algn="r"/>
            <a:r>
              <a:rPr lang="ko-KR" altLang="en-US" sz="1100" dirty="0" err="1"/>
              <a:t>정호원</a:t>
            </a:r>
            <a:r>
              <a:rPr lang="ko-KR" altLang="en-US" sz="1100" dirty="0"/>
              <a:t> 팀원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18C2F4E-FAB7-4E03-BE39-0DB351447C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94" y="6464014"/>
            <a:ext cx="258583" cy="25858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6ABE39-AA5B-45C4-8B2E-914C6097A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3" y="6462621"/>
            <a:ext cx="259977" cy="25997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D317C45-5930-4F2D-843E-EEA20F87D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61" y="6468076"/>
            <a:ext cx="259200" cy="259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D4F7D6F-E2AA-44E6-9876-CD1B98957DDB}"/>
              </a:ext>
            </a:extLst>
          </p:cNvPr>
          <p:cNvSpPr txBox="1"/>
          <p:nvPr/>
        </p:nvSpPr>
        <p:spPr>
          <a:xfrm>
            <a:off x="9999018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2020 -12-01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7191A6-F36A-4E9B-98F3-A234B615768F}"/>
              </a:ext>
            </a:extLst>
          </p:cNvPr>
          <p:cNvGrpSpPr/>
          <p:nvPr/>
        </p:nvGrpSpPr>
        <p:grpSpPr>
          <a:xfrm>
            <a:off x="152399" y="716693"/>
            <a:ext cx="10567737" cy="5539730"/>
            <a:chOff x="152399" y="716693"/>
            <a:chExt cx="10567737" cy="553973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52399" y="716693"/>
              <a:ext cx="10567737" cy="5539730"/>
            </a:xfrm>
            <a:prstGeom prst="roundRect">
              <a:avLst>
                <a:gd name="adj" fmla="val 1005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890C3ED-0720-4912-9081-9480AED372D4}"/>
                </a:ext>
              </a:extLst>
            </p:cNvPr>
            <p:cNvGrpSpPr/>
            <p:nvPr/>
          </p:nvGrpSpPr>
          <p:grpSpPr>
            <a:xfrm>
              <a:off x="407842" y="1070451"/>
              <a:ext cx="1206897" cy="905382"/>
              <a:chOff x="1694736" y="1172047"/>
              <a:chExt cx="1206897" cy="905381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7D0FDBC-7926-4151-89B3-D0E9E0E0E9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4972" y="1172047"/>
                <a:ext cx="606425" cy="555890"/>
              </a:xfrm>
              <a:custGeom>
                <a:avLst/>
                <a:gdLst>
                  <a:gd name="T0" fmla="*/ 848 w 865"/>
                  <a:gd name="T1" fmla="*/ 274 h 793"/>
                  <a:gd name="T2" fmla="*/ 818 w 865"/>
                  <a:gd name="T3" fmla="*/ 264 h 793"/>
                  <a:gd name="T4" fmla="*/ 769 w 865"/>
                  <a:gd name="T5" fmla="*/ 255 h 793"/>
                  <a:gd name="T6" fmla="*/ 749 w 865"/>
                  <a:gd name="T7" fmla="*/ 225 h 793"/>
                  <a:gd name="T8" fmla="*/ 721 w 865"/>
                  <a:gd name="T9" fmla="*/ 216 h 793"/>
                  <a:gd name="T10" fmla="*/ 674 w 865"/>
                  <a:gd name="T11" fmla="*/ 169 h 793"/>
                  <a:gd name="T12" fmla="*/ 665 w 865"/>
                  <a:gd name="T13" fmla="*/ 141 h 793"/>
                  <a:gd name="T14" fmla="*/ 635 w 865"/>
                  <a:gd name="T15" fmla="*/ 121 h 793"/>
                  <a:gd name="T16" fmla="*/ 601 w 865"/>
                  <a:gd name="T17" fmla="*/ 120 h 793"/>
                  <a:gd name="T18" fmla="*/ 600 w 865"/>
                  <a:gd name="T19" fmla="*/ 14 h 793"/>
                  <a:gd name="T20" fmla="*/ 577 w 865"/>
                  <a:gd name="T21" fmla="*/ 0 h 793"/>
                  <a:gd name="T22" fmla="*/ 87 w 865"/>
                  <a:gd name="T23" fmla="*/ 1 h 793"/>
                  <a:gd name="T24" fmla="*/ 72 w 865"/>
                  <a:gd name="T25" fmla="*/ 25 h 793"/>
                  <a:gd name="T26" fmla="*/ 48 w 865"/>
                  <a:gd name="T27" fmla="*/ 120 h 793"/>
                  <a:gd name="T28" fmla="*/ 22 w 865"/>
                  <a:gd name="T29" fmla="*/ 128 h 793"/>
                  <a:gd name="T30" fmla="*/ 0 w 865"/>
                  <a:gd name="T31" fmla="*/ 159 h 793"/>
                  <a:gd name="T32" fmla="*/ 0 w 865"/>
                  <a:gd name="T33" fmla="*/ 746 h 793"/>
                  <a:gd name="T34" fmla="*/ 9 w 865"/>
                  <a:gd name="T35" fmla="*/ 772 h 793"/>
                  <a:gd name="T36" fmla="*/ 39 w 865"/>
                  <a:gd name="T37" fmla="*/ 793 h 793"/>
                  <a:gd name="T38" fmla="*/ 721 w 865"/>
                  <a:gd name="T39" fmla="*/ 793 h 793"/>
                  <a:gd name="T40" fmla="*/ 763 w 865"/>
                  <a:gd name="T41" fmla="*/ 772 h 793"/>
                  <a:gd name="T42" fmla="*/ 864 w 865"/>
                  <a:gd name="T43" fmla="*/ 323 h 793"/>
                  <a:gd name="T44" fmla="*/ 861 w 865"/>
                  <a:gd name="T45" fmla="*/ 291 h 793"/>
                  <a:gd name="T46" fmla="*/ 72 w 865"/>
                  <a:gd name="T47" fmla="*/ 746 h 793"/>
                  <a:gd name="T48" fmla="*/ 48 w 865"/>
                  <a:gd name="T49" fmla="*/ 169 h 793"/>
                  <a:gd name="T50" fmla="*/ 72 w 865"/>
                  <a:gd name="T51" fmla="*/ 746 h 793"/>
                  <a:gd name="T52" fmla="*/ 567 w 865"/>
                  <a:gd name="T53" fmla="*/ 216 h 793"/>
                  <a:gd name="T54" fmla="*/ 537 w 865"/>
                  <a:gd name="T55" fmla="*/ 238 h 793"/>
                  <a:gd name="T56" fmla="*/ 529 w 865"/>
                  <a:gd name="T57" fmla="*/ 264 h 793"/>
                  <a:gd name="T58" fmla="*/ 224 w 865"/>
                  <a:gd name="T59" fmla="*/ 267 h 793"/>
                  <a:gd name="T60" fmla="*/ 193 w 865"/>
                  <a:gd name="T61" fmla="*/ 302 h 793"/>
                  <a:gd name="T62" fmla="*/ 97 w 865"/>
                  <a:gd name="T63" fmla="*/ 746 h 793"/>
                  <a:gd name="T64" fmla="*/ 577 w 865"/>
                  <a:gd name="T65" fmla="*/ 25 h 793"/>
                  <a:gd name="T66" fmla="*/ 625 w 865"/>
                  <a:gd name="T67" fmla="*/ 216 h 793"/>
                  <a:gd name="T68" fmla="*/ 601 w 865"/>
                  <a:gd name="T69" fmla="*/ 169 h 793"/>
                  <a:gd name="T70" fmla="*/ 625 w 865"/>
                  <a:gd name="T71" fmla="*/ 216 h 793"/>
                  <a:gd name="T72" fmla="*/ 190 w 865"/>
                  <a:gd name="T73" fmla="*/ 131 h 793"/>
                  <a:gd name="T74" fmla="*/ 169 w 865"/>
                  <a:gd name="T75" fmla="*/ 117 h 793"/>
                  <a:gd name="T76" fmla="*/ 169 w 865"/>
                  <a:gd name="T77" fmla="*/ 97 h 793"/>
                  <a:gd name="T78" fmla="*/ 190 w 865"/>
                  <a:gd name="T79" fmla="*/ 82 h 793"/>
                  <a:gd name="T80" fmla="*/ 488 w 865"/>
                  <a:gd name="T81" fmla="*/ 84 h 793"/>
                  <a:gd name="T82" fmla="*/ 502 w 865"/>
                  <a:gd name="T83" fmla="*/ 107 h 793"/>
                  <a:gd name="T84" fmla="*/ 488 w 865"/>
                  <a:gd name="T85" fmla="*/ 130 h 793"/>
                  <a:gd name="T86" fmla="*/ 477 w 865"/>
                  <a:gd name="T87" fmla="*/ 228 h 793"/>
                  <a:gd name="T88" fmla="*/ 182 w 865"/>
                  <a:gd name="T89" fmla="*/ 226 h 793"/>
                  <a:gd name="T90" fmla="*/ 167 w 865"/>
                  <a:gd name="T91" fmla="*/ 205 h 793"/>
                  <a:gd name="T92" fmla="*/ 182 w 865"/>
                  <a:gd name="T93" fmla="*/ 182 h 793"/>
                  <a:gd name="T94" fmla="*/ 477 w 865"/>
                  <a:gd name="T95" fmla="*/ 180 h 793"/>
                  <a:gd name="T96" fmla="*/ 501 w 865"/>
                  <a:gd name="T97" fmla="*/ 195 h 793"/>
                  <a:gd name="T98" fmla="*/ 501 w 865"/>
                  <a:gd name="T99" fmla="*/ 214 h 793"/>
                  <a:gd name="T100" fmla="*/ 477 w 865"/>
                  <a:gd name="T101" fmla="*/ 228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65" h="793">
                    <a:moveTo>
                      <a:pt x="855" y="283"/>
                    </a:moveTo>
                    <a:lnTo>
                      <a:pt x="848" y="274"/>
                    </a:lnTo>
                    <a:lnTo>
                      <a:pt x="828" y="265"/>
                    </a:lnTo>
                    <a:lnTo>
                      <a:pt x="818" y="264"/>
                    </a:lnTo>
                    <a:lnTo>
                      <a:pt x="769" y="264"/>
                    </a:lnTo>
                    <a:lnTo>
                      <a:pt x="769" y="255"/>
                    </a:lnTo>
                    <a:lnTo>
                      <a:pt x="762" y="238"/>
                    </a:lnTo>
                    <a:lnTo>
                      <a:pt x="749" y="225"/>
                    </a:lnTo>
                    <a:lnTo>
                      <a:pt x="731" y="216"/>
                    </a:lnTo>
                    <a:lnTo>
                      <a:pt x="721" y="216"/>
                    </a:lnTo>
                    <a:lnTo>
                      <a:pt x="674" y="216"/>
                    </a:lnTo>
                    <a:lnTo>
                      <a:pt x="674" y="169"/>
                    </a:lnTo>
                    <a:lnTo>
                      <a:pt x="672" y="159"/>
                    </a:lnTo>
                    <a:lnTo>
                      <a:pt x="665" y="141"/>
                    </a:lnTo>
                    <a:lnTo>
                      <a:pt x="652" y="128"/>
                    </a:lnTo>
                    <a:lnTo>
                      <a:pt x="635" y="121"/>
                    </a:lnTo>
                    <a:lnTo>
                      <a:pt x="625" y="120"/>
                    </a:lnTo>
                    <a:lnTo>
                      <a:pt x="601" y="120"/>
                    </a:lnTo>
                    <a:lnTo>
                      <a:pt x="601" y="25"/>
                    </a:lnTo>
                    <a:lnTo>
                      <a:pt x="600" y="14"/>
                    </a:lnTo>
                    <a:lnTo>
                      <a:pt x="587" y="1"/>
                    </a:lnTo>
                    <a:lnTo>
                      <a:pt x="577" y="0"/>
                    </a:lnTo>
                    <a:lnTo>
                      <a:pt x="97" y="0"/>
                    </a:lnTo>
                    <a:lnTo>
                      <a:pt x="87" y="1"/>
                    </a:lnTo>
                    <a:lnTo>
                      <a:pt x="74" y="14"/>
                    </a:lnTo>
                    <a:lnTo>
                      <a:pt x="72" y="25"/>
                    </a:lnTo>
                    <a:lnTo>
                      <a:pt x="72" y="120"/>
                    </a:lnTo>
                    <a:lnTo>
                      <a:pt x="48" y="120"/>
                    </a:lnTo>
                    <a:lnTo>
                      <a:pt x="39" y="121"/>
                    </a:lnTo>
                    <a:lnTo>
                      <a:pt x="22" y="128"/>
                    </a:lnTo>
                    <a:lnTo>
                      <a:pt x="9" y="141"/>
                    </a:lnTo>
                    <a:lnTo>
                      <a:pt x="0" y="159"/>
                    </a:lnTo>
                    <a:lnTo>
                      <a:pt x="0" y="169"/>
                    </a:lnTo>
                    <a:lnTo>
                      <a:pt x="0" y="746"/>
                    </a:lnTo>
                    <a:lnTo>
                      <a:pt x="0" y="754"/>
                    </a:lnTo>
                    <a:lnTo>
                      <a:pt x="9" y="772"/>
                    </a:lnTo>
                    <a:lnTo>
                      <a:pt x="22" y="785"/>
                    </a:lnTo>
                    <a:lnTo>
                      <a:pt x="39" y="793"/>
                    </a:lnTo>
                    <a:lnTo>
                      <a:pt x="48" y="793"/>
                    </a:lnTo>
                    <a:lnTo>
                      <a:pt x="721" y="793"/>
                    </a:lnTo>
                    <a:lnTo>
                      <a:pt x="737" y="792"/>
                    </a:lnTo>
                    <a:lnTo>
                      <a:pt x="763" y="772"/>
                    </a:lnTo>
                    <a:lnTo>
                      <a:pt x="769" y="756"/>
                    </a:lnTo>
                    <a:lnTo>
                      <a:pt x="864" y="323"/>
                    </a:lnTo>
                    <a:lnTo>
                      <a:pt x="865" y="312"/>
                    </a:lnTo>
                    <a:lnTo>
                      <a:pt x="861" y="291"/>
                    </a:lnTo>
                    <a:lnTo>
                      <a:pt x="855" y="283"/>
                    </a:lnTo>
                    <a:close/>
                    <a:moveTo>
                      <a:pt x="72" y="746"/>
                    </a:moveTo>
                    <a:lnTo>
                      <a:pt x="48" y="746"/>
                    </a:lnTo>
                    <a:lnTo>
                      <a:pt x="48" y="169"/>
                    </a:lnTo>
                    <a:lnTo>
                      <a:pt x="72" y="169"/>
                    </a:lnTo>
                    <a:lnTo>
                      <a:pt x="72" y="746"/>
                    </a:lnTo>
                    <a:close/>
                    <a:moveTo>
                      <a:pt x="577" y="216"/>
                    </a:moveTo>
                    <a:lnTo>
                      <a:pt x="567" y="216"/>
                    </a:lnTo>
                    <a:lnTo>
                      <a:pt x="550" y="225"/>
                    </a:lnTo>
                    <a:lnTo>
                      <a:pt x="537" y="238"/>
                    </a:lnTo>
                    <a:lnTo>
                      <a:pt x="529" y="255"/>
                    </a:lnTo>
                    <a:lnTo>
                      <a:pt x="529" y="264"/>
                    </a:lnTo>
                    <a:lnTo>
                      <a:pt x="241" y="264"/>
                    </a:lnTo>
                    <a:lnTo>
                      <a:pt x="224" y="267"/>
                    </a:lnTo>
                    <a:lnTo>
                      <a:pt x="199" y="287"/>
                    </a:lnTo>
                    <a:lnTo>
                      <a:pt x="193" y="302"/>
                    </a:lnTo>
                    <a:lnTo>
                      <a:pt x="144" y="522"/>
                    </a:lnTo>
                    <a:lnTo>
                      <a:pt x="97" y="746"/>
                    </a:lnTo>
                    <a:lnTo>
                      <a:pt x="97" y="25"/>
                    </a:lnTo>
                    <a:lnTo>
                      <a:pt x="577" y="25"/>
                    </a:lnTo>
                    <a:lnTo>
                      <a:pt x="577" y="216"/>
                    </a:lnTo>
                    <a:close/>
                    <a:moveTo>
                      <a:pt x="625" y="216"/>
                    </a:moveTo>
                    <a:lnTo>
                      <a:pt x="601" y="216"/>
                    </a:lnTo>
                    <a:lnTo>
                      <a:pt x="601" y="169"/>
                    </a:lnTo>
                    <a:lnTo>
                      <a:pt x="625" y="169"/>
                    </a:lnTo>
                    <a:lnTo>
                      <a:pt x="625" y="216"/>
                    </a:lnTo>
                    <a:close/>
                    <a:moveTo>
                      <a:pt x="477" y="131"/>
                    </a:moveTo>
                    <a:lnTo>
                      <a:pt x="190" y="131"/>
                    </a:lnTo>
                    <a:lnTo>
                      <a:pt x="182" y="130"/>
                    </a:lnTo>
                    <a:lnTo>
                      <a:pt x="169" y="117"/>
                    </a:lnTo>
                    <a:lnTo>
                      <a:pt x="167" y="107"/>
                    </a:lnTo>
                    <a:lnTo>
                      <a:pt x="169" y="97"/>
                    </a:lnTo>
                    <a:lnTo>
                      <a:pt x="182" y="84"/>
                    </a:lnTo>
                    <a:lnTo>
                      <a:pt x="190" y="82"/>
                    </a:lnTo>
                    <a:lnTo>
                      <a:pt x="477" y="82"/>
                    </a:lnTo>
                    <a:lnTo>
                      <a:pt x="488" y="84"/>
                    </a:lnTo>
                    <a:lnTo>
                      <a:pt x="501" y="97"/>
                    </a:lnTo>
                    <a:lnTo>
                      <a:pt x="502" y="107"/>
                    </a:lnTo>
                    <a:lnTo>
                      <a:pt x="501" y="117"/>
                    </a:lnTo>
                    <a:lnTo>
                      <a:pt x="488" y="130"/>
                    </a:lnTo>
                    <a:lnTo>
                      <a:pt x="477" y="131"/>
                    </a:lnTo>
                    <a:close/>
                    <a:moveTo>
                      <a:pt x="477" y="228"/>
                    </a:moveTo>
                    <a:lnTo>
                      <a:pt x="190" y="228"/>
                    </a:lnTo>
                    <a:lnTo>
                      <a:pt x="182" y="226"/>
                    </a:lnTo>
                    <a:lnTo>
                      <a:pt x="169" y="214"/>
                    </a:lnTo>
                    <a:lnTo>
                      <a:pt x="167" y="205"/>
                    </a:lnTo>
                    <a:lnTo>
                      <a:pt x="169" y="195"/>
                    </a:lnTo>
                    <a:lnTo>
                      <a:pt x="182" y="182"/>
                    </a:lnTo>
                    <a:lnTo>
                      <a:pt x="190" y="180"/>
                    </a:lnTo>
                    <a:lnTo>
                      <a:pt x="477" y="180"/>
                    </a:lnTo>
                    <a:lnTo>
                      <a:pt x="488" y="182"/>
                    </a:lnTo>
                    <a:lnTo>
                      <a:pt x="501" y="195"/>
                    </a:lnTo>
                    <a:lnTo>
                      <a:pt x="502" y="205"/>
                    </a:lnTo>
                    <a:lnTo>
                      <a:pt x="501" y="214"/>
                    </a:lnTo>
                    <a:lnTo>
                      <a:pt x="488" y="226"/>
                    </a:lnTo>
                    <a:lnTo>
                      <a:pt x="477" y="22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FCC9AE0-9A6F-45D8-AAC5-6C37F695631A}"/>
                  </a:ext>
                </a:extLst>
              </p:cNvPr>
              <p:cNvSpPr/>
              <p:nvPr/>
            </p:nvSpPr>
            <p:spPr>
              <a:xfrm>
                <a:off x="1694736" y="1743811"/>
                <a:ext cx="1206897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7">
                  <a:lnSpc>
                    <a:spcPct val="150000"/>
                  </a:lnSpc>
                  <a:defRPr/>
                </a:pPr>
                <a:r>
                  <a:rPr lang="ko-KR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발표 순서</a:t>
                </a:r>
                <a:r>
                  <a:rPr lang="en-US" altLang="ko-KR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</a:t>
                </a:r>
                <a:endParaRPr lang="en-US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0" name="Group 8">
              <a:extLst>
                <a:ext uri="{FF2B5EF4-FFF2-40B4-BE49-F238E27FC236}">
                  <a16:creationId xmlns:a16="http://schemas.microsoft.com/office/drawing/2014/main" id="{AF1FDAE9-89D3-4AF2-9528-F04D19F109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9976" y="2331150"/>
              <a:ext cx="609600" cy="608014"/>
              <a:chOff x="328" y="1074"/>
              <a:chExt cx="384" cy="3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02DA68FE-A301-4117-9583-46AA533AB6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" y="1074"/>
                <a:ext cx="384" cy="383"/>
              </a:xfrm>
              <a:custGeom>
                <a:avLst/>
                <a:gdLst>
                  <a:gd name="T0" fmla="*/ 1038 w 1153"/>
                  <a:gd name="T1" fmla="*/ 518 h 1150"/>
                  <a:gd name="T2" fmla="*/ 1037 w 1153"/>
                  <a:gd name="T3" fmla="*/ 387 h 1150"/>
                  <a:gd name="T4" fmla="*/ 1015 w 1153"/>
                  <a:gd name="T5" fmla="*/ 354 h 1150"/>
                  <a:gd name="T6" fmla="*/ 986 w 1153"/>
                  <a:gd name="T7" fmla="*/ 345 h 1150"/>
                  <a:gd name="T8" fmla="*/ 962 w 1153"/>
                  <a:gd name="T9" fmla="*/ 0 h 1150"/>
                  <a:gd name="T10" fmla="*/ 192 w 1153"/>
                  <a:gd name="T11" fmla="*/ 39 h 1150"/>
                  <a:gd name="T12" fmla="*/ 134 w 1153"/>
                  <a:gd name="T13" fmla="*/ 76 h 1150"/>
                  <a:gd name="T14" fmla="*/ 76 w 1153"/>
                  <a:gd name="T15" fmla="*/ 211 h 1150"/>
                  <a:gd name="T16" fmla="*/ 42 w 1153"/>
                  <a:gd name="T17" fmla="*/ 211 h 1150"/>
                  <a:gd name="T18" fmla="*/ 9 w 1153"/>
                  <a:gd name="T19" fmla="*/ 234 h 1150"/>
                  <a:gd name="T20" fmla="*/ 0 w 1153"/>
                  <a:gd name="T21" fmla="*/ 263 h 1150"/>
                  <a:gd name="T22" fmla="*/ 0 w 1153"/>
                  <a:gd name="T23" fmla="*/ 1102 h 1150"/>
                  <a:gd name="T24" fmla="*/ 10 w 1153"/>
                  <a:gd name="T25" fmla="*/ 1132 h 1150"/>
                  <a:gd name="T26" fmla="*/ 37 w 1153"/>
                  <a:gd name="T27" fmla="*/ 1149 h 1150"/>
                  <a:gd name="T28" fmla="*/ 910 w 1153"/>
                  <a:gd name="T29" fmla="*/ 1150 h 1150"/>
                  <a:gd name="T30" fmla="*/ 952 w 1153"/>
                  <a:gd name="T31" fmla="*/ 1130 h 1150"/>
                  <a:gd name="T32" fmla="*/ 1153 w 1153"/>
                  <a:gd name="T33" fmla="*/ 578 h 1150"/>
                  <a:gd name="T34" fmla="*/ 1153 w 1153"/>
                  <a:gd name="T35" fmla="*/ 562 h 1150"/>
                  <a:gd name="T36" fmla="*/ 1133 w 1153"/>
                  <a:gd name="T37" fmla="*/ 526 h 1150"/>
                  <a:gd name="T38" fmla="*/ 1106 w 1153"/>
                  <a:gd name="T39" fmla="*/ 518 h 1150"/>
                  <a:gd name="T40" fmla="*/ 991 w 1153"/>
                  <a:gd name="T41" fmla="*/ 384 h 1150"/>
                  <a:gd name="T42" fmla="*/ 999 w 1153"/>
                  <a:gd name="T43" fmla="*/ 397 h 1150"/>
                  <a:gd name="T44" fmla="*/ 962 w 1153"/>
                  <a:gd name="T45" fmla="*/ 518 h 1150"/>
                  <a:gd name="T46" fmla="*/ 986 w 1153"/>
                  <a:gd name="T47" fmla="*/ 384 h 1150"/>
                  <a:gd name="T48" fmla="*/ 923 w 1153"/>
                  <a:gd name="T49" fmla="*/ 518 h 1150"/>
                  <a:gd name="T50" fmla="*/ 238 w 1153"/>
                  <a:gd name="T51" fmla="*/ 518 h 1150"/>
                  <a:gd name="T52" fmla="*/ 231 w 1153"/>
                  <a:gd name="T53" fmla="*/ 519 h 1150"/>
                  <a:gd name="T54" fmla="*/ 231 w 1153"/>
                  <a:gd name="T55" fmla="*/ 39 h 1150"/>
                  <a:gd name="T56" fmla="*/ 192 w 1153"/>
                  <a:gd name="T57" fmla="*/ 76 h 1150"/>
                  <a:gd name="T58" fmla="*/ 190 w 1153"/>
                  <a:gd name="T59" fmla="*/ 571 h 1150"/>
                  <a:gd name="T60" fmla="*/ 173 w 1153"/>
                  <a:gd name="T61" fmla="*/ 76 h 1150"/>
                  <a:gd name="T62" fmla="*/ 115 w 1153"/>
                  <a:gd name="T63" fmla="*/ 115 h 1150"/>
                  <a:gd name="T64" fmla="*/ 134 w 1153"/>
                  <a:gd name="T65" fmla="*/ 725 h 1150"/>
                  <a:gd name="T66" fmla="*/ 115 w 1153"/>
                  <a:gd name="T67" fmla="*/ 115 h 1150"/>
                  <a:gd name="T68" fmla="*/ 39 w 1153"/>
                  <a:gd name="T69" fmla="*/ 257 h 1150"/>
                  <a:gd name="T70" fmla="*/ 52 w 1153"/>
                  <a:gd name="T71" fmla="*/ 249 h 1150"/>
                  <a:gd name="T72" fmla="*/ 76 w 1153"/>
                  <a:gd name="T73" fmla="*/ 882 h 1150"/>
                  <a:gd name="T74" fmla="*/ 39 w 1153"/>
                  <a:gd name="T75" fmla="*/ 263 h 1150"/>
                  <a:gd name="T76" fmla="*/ 917 w 1153"/>
                  <a:gd name="T77" fmla="*/ 1110 h 1150"/>
                  <a:gd name="T78" fmla="*/ 49 w 1153"/>
                  <a:gd name="T79" fmla="*/ 1112 h 1150"/>
                  <a:gd name="T80" fmla="*/ 40 w 1153"/>
                  <a:gd name="T81" fmla="*/ 1107 h 1150"/>
                  <a:gd name="T82" fmla="*/ 39 w 1153"/>
                  <a:gd name="T83" fmla="*/ 1100 h 1150"/>
                  <a:gd name="T84" fmla="*/ 134 w 1153"/>
                  <a:gd name="T85" fmla="*/ 837 h 1150"/>
                  <a:gd name="T86" fmla="*/ 192 w 1153"/>
                  <a:gd name="T87" fmla="*/ 679 h 1150"/>
                  <a:gd name="T88" fmla="*/ 231 w 1153"/>
                  <a:gd name="T89" fmla="*/ 574 h 1150"/>
                  <a:gd name="T90" fmla="*/ 234 w 1153"/>
                  <a:gd name="T91" fmla="*/ 564 h 1150"/>
                  <a:gd name="T92" fmla="*/ 245 w 1153"/>
                  <a:gd name="T93" fmla="*/ 557 h 1150"/>
                  <a:gd name="T94" fmla="*/ 1113 w 1153"/>
                  <a:gd name="T95" fmla="*/ 561 h 1150"/>
                  <a:gd name="T96" fmla="*/ 920 w 1153"/>
                  <a:gd name="T97" fmla="*/ 1104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3" h="1150">
                    <a:moveTo>
                      <a:pt x="1106" y="518"/>
                    </a:moveTo>
                    <a:lnTo>
                      <a:pt x="1038" y="518"/>
                    </a:lnTo>
                    <a:lnTo>
                      <a:pt x="1038" y="397"/>
                    </a:lnTo>
                    <a:lnTo>
                      <a:pt x="1037" y="387"/>
                    </a:lnTo>
                    <a:lnTo>
                      <a:pt x="1029" y="368"/>
                    </a:lnTo>
                    <a:lnTo>
                      <a:pt x="1015" y="354"/>
                    </a:lnTo>
                    <a:lnTo>
                      <a:pt x="996" y="345"/>
                    </a:lnTo>
                    <a:lnTo>
                      <a:pt x="986" y="345"/>
                    </a:lnTo>
                    <a:lnTo>
                      <a:pt x="962" y="345"/>
                    </a:lnTo>
                    <a:lnTo>
                      <a:pt x="962" y="0"/>
                    </a:lnTo>
                    <a:lnTo>
                      <a:pt x="192" y="0"/>
                    </a:lnTo>
                    <a:lnTo>
                      <a:pt x="192" y="39"/>
                    </a:lnTo>
                    <a:lnTo>
                      <a:pt x="134" y="39"/>
                    </a:lnTo>
                    <a:lnTo>
                      <a:pt x="134" y="76"/>
                    </a:lnTo>
                    <a:lnTo>
                      <a:pt x="76" y="76"/>
                    </a:lnTo>
                    <a:lnTo>
                      <a:pt x="76" y="211"/>
                    </a:lnTo>
                    <a:lnTo>
                      <a:pt x="52" y="211"/>
                    </a:lnTo>
                    <a:lnTo>
                      <a:pt x="42" y="211"/>
                    </a:lnTo>
                    <a:lnTo>
                      <a:pt x="23" y="220"/>
                    </a:lnTo>
                    <a:lnTo>
                      <a:pt x="9" y="234"/>
                    </a:lnTo>
                    <a:lnTo>
                      <a:pt x="1" y="253"/>
                    </a:lnTo>
                    <a:lnTo>
                      <a:pt x="0" y="263"/>
                    </a:lnTo>
                    <a:lnTo>
                      <a:pt x="0" y="1102"/>
                    </a:lnTo>
                    <a:lnTo>
                      <a:pt x="0" y="1102"/>
                    </a:lnTo>
                    <a:lnTo>
                      <a:pt x="1" y="1117"/>
                    </a:lnTo>
                    <a:lnTo>
                      <a:pt x="10" y="1132"/>
                    </a:lnTo>
                    <a:lnTo>
                      <a:pt x="17" y="1140"/>
                    </a:lnTo>
                    <a:lnTo>
                      <a:pt x="37" y="1149"/>
                    </a:lnTo>
                    <a:lnTo>
                      <a:pt x="49" y="1150"/>
                    </a:lnTo>
                    <a:lnTo>
                      <a:pt x="910" y="1150"/>
                    </a:lnTo>
                    <a:lnTo>
                      <a:pt x="926" y="1149"/>
                    </a:lnTo>
                    <a:lnTo>
                      <a:pt x="952" y="1130"/>
                    </a:lnTo>
                    <a:lnTo>
                      <a:pt x="957" y="1116"/>
                    </a:lnTo>
                    <a:lnTo>
                      <a:pt x="1153" y="578"/>
                    </a:lnTo>
                    <a:lnTo>
                      <a:pt x="1153" y="575"/>
                    </a:lnTo>
                    <a:lnTo>
                      <a:pt x="1153" y="562"/>
                    </a:lnTo>
                    <a:lnTo>
                      <a:pt x="1146" y="542"/>
                    </a:lnTo>
                    <a:lnTo>
                      <a:pt x="1133" y="526"/>
                    </a:lnTo>
                    <a:lnTo>
                      <a:pt x="1116" y="519"/>
                    </a:lnTo>
                    <a:lnTo>
                      <a:pt x="1106" y="518"/>
                    </a:lnTo>
                    <a:close/>
                    <a:moveTo>
                      <a:pt x="986" y="384"/>
                    </a:moveTo>
                    <a:lnTo>
                      <a:pt x="991" y="384"/>
                    </a:lnTo>
                    <a:lnTo>
                      <a:pt x="999" y="393"/>
                    </a:lnTo>
                    <a:lnTo>
                      <a:pt x="999" y="397"/>
                    </a:lnTo>
                    <a:lnTo>
                      <a:pt x="999" y="518"/>
                    </a:lnTo>
                    <a:lnTo>
                      <a:pt x="962" y="518"/>
                    </a:lnTo>
                    <a:lnTo>
                      <a:pt x="962" y="384"/>
                    </a:lnTo>
                    <a:lnTo>
                      <a:pt x="986" y="384"/>
                    </a:lnTo>
                    <a:close/>
                    <a:moveTo>
                      <a:pt x="923" y="39"/>
                    </a:moveTo>
                    <a:lnTo>
                      <a:pt x="923" y="518"/>
                    </a:lnTo>
                    <a:lnTo>
                      <a:pt x="245" y="518"/>
                    </a:lnTo>
                    <a:lnTo>
                      <a:pt x="238" y="518"/>
                    </a:lnTo>
                    <a:lnTo>
                      <a:pt x="232" y="519"/>
                    </a:lnTo>
                    <a:lnTo>
                      <a:pt x="231" y="519"/>
                    </a:lnTo>
                    <a:lnTo>
                      <a:pt x="231" y="519"/>
                    </a:lnTo>
                    <a:lnTo>
                      <a:pt x="231" y="39"/>
                    </a:lnTo>
                    <a:lnTo>
                      <a:pt x="923" y="39"/>
                    </a:lnTo>
                    <a:close/>
                    <a:moveTo>
                      <a:pt x="192" y="76"/>
                    </a:moveTo>
                    <a:lnTo>
                      <a:pt x="192" y="567"/>
                    </a:lnTo>
                    <a:lnTo>
                      <a:pt x="190" y="571"/>
                    </a:lnTo>
                    <a:lnTo>
                      <a:pt x="173" y="620"/>
                    </a:lnTo>
                    <a:lnTo>
                      <a:pt x="173" y="76"/>
                    </a:lnTo>
                    <a:lnTo>
                      <a:pt x="192" y="76"/>
                    </a:lnTo>
                    <a:close/>
                    <a:moveTo>
                      <a:pt x="115" y="115"/>
                    </a:moveTo>
                    <a:lnTo>
                      <a:pt x="134" y="115"/>
                    </a:lnTo>
                    <a:lnTo>
                      <a:pt x="134" y="725"/>
                    </a:lnTo>
                    <a:lnTo>
                      <a:pt x="115" y="778"/>
                    </a:lnTo>
                    <a:lnTo>
                      <a:pt x="115" y="115"/>
                    </a:lnTo>
                    <a:close/>
                    <a:moveTo>
                      <a:pt x="39" y="263"/>
                    </a:moveTo>
                    <a:lnTo>
                      <a:pt x="39" y="257"/>
                    </a:lnTo>
                    <a:lnTo>
                      <a:pt x="48" y="250"/>
                    </a:lnTo>
                    <a:lnTo>
                      <a:pt x="52" y="249"/>
                    </a:lnTo>
                    <a:lnTo>
                      <a:pt x="76" y="249"/>
                    </a:lnTo>
                    <a:lnTo>
                      <a:pt x="76" y="882"/>
                    </a:lnTo>
                    <a:lnTo>
                      <a:pt x="39" y="985"/>
                    </a:lnTo>
                    <a:lnTo>
                      <a:pt x="39" y="263"/>
                    </a:lnTo>
                    <a:close/>
                    <a:moveTo>
                      <a:pt x="920" y="1104"/>
                    </a:moveTo>
                    <a:lnTo>
                      <a:pt x="917" y="1110"/>
                    </a:lnTo>
                    <a:lnTo>
                      <a:pt x="910" y="1112"/>
                    </a:lnTo>
                    <a:lnTo>
                      <a:pt x="49" y="1112"/>
                    </a:lnTo>
                    <a:lnTo>
                      <a:pt x="43" y="1110"/>
                    </a:lnTo>
                    <a:lnTo>
                      <a:pt x="40" y="1107"/>
                    </a:lnTo>
                    <a:lnTo>
                      <a:pt x="39" y="1104"/>
                    </a:lnTo>
                    <a:lnTo>
                      <a:pt x="39" y="1100"/>
                    </a:lnTo>
                    <a:lnTo>
                      <a:pt x="76" y="995"/>
                    </a:lnTo>
                    <a:lnTo>
                      <a:pt x="134" y="837"/>
                    </a:lnTo>
                    <a:lnTo>
                      <a:pt x="192" y="679"/>
                    </a:lnTo>
                    <a:lnTo>
                      <a:pt x="192" y="679"/>
                    </a:lnTo>
                    <a:lnTo>
                      <a:pt x="229" y="578"/>
                    </a:lnTo>
                    <a:lnTo>
                      <a:pt x="231" y="574"/>
                    </a:lnTo>
                    <a:lnTo>
                      <a:pt x="234" y="565"/>
                    </a:lnTo>
                    <a:lnTo>
                      <a:pt x="234" y="564"/>
                    </a:lnTo>
                    <a:lnTo>
                      <a:pt x="238" y="558"/>
                    </a:lnTo>
                    <a:lnTo>
                      <a:pt x="245" y="557"/>
                    </a:lnTo>
                    <a:lnTo>
                      <a:pt x="1106" y="557"/>
                    </a:lnTo>
                    <a:lnTo>
                      <a:pt x="1113" y="561"/>
                    </a:lnTo>
                    <a:lnTo>
                      <a:pt x="1115" y="572"/>
                    </a:lnTo>
                    <a:lnTo>
                      <a:pt x="920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2EA2ABFB-F09F-40D1-81E7-4668BBAB7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170"/>
                <a:ext cx="166" cy="13"/>
              </a:xfrm>
              <a:custGeom>
                <a:avLst/>
                <a:gdLst>
                  <a:gd name="T0" fmla="*/ 19 w 499"/>
                  <a:gd name="T1" fmla="*/ 38 h 38"/>
                  <a:gd name="T2" fmla="*/ 480 w 499"/>
                  <a:gd name="T3" fmla="*/ 38 h 38"/>
                  <a:gd name="T4" fmla="*/ 488 w 499"/>
                  <a:gd name="T5" fmla="*/ 37 h 38"/>
                  <a:gd name="T6" fmla="*/ 499 w 499"/>
                  <a:gd name="T7" fmla="*/ 27 h 38"/>
                  <a:gd name="T8" fmla="*/ 499 w 499"/>
                  <a:gd name="T9" fmla="*/ 18 h 38"/>
                  <a:gd name="T10" fmla="*/ 499 w 499"/>
                  <a:gd name="T11" fmla="*/ 11 h 38"/>
                  <a:gd name="T12" fmla="*/ 488 w 499"/>
                  <a:gd name="T13" fmla="*/ 1 h 38"/>
                  <a:gd name="T14" fmla="*/ 480 w 499"/>
                  <a:gd name="T15" fmla="*/ 0 h 38"/>
                  <a:gd name="T16" fmla="*/ 19 w 499"/>
                  <a:gd name="T17" fmla="*/ 0 h 38"/>
                  <a:gd name="T18" fmla="*/ 12 w 499"/>
                  <a:gd name="T19" fmla="*/ 1 h 38"/>
                  <a:gd name="T20" fmla="*/ 0 w 499"/>
                  <a:gd name="T21" fmla="*/ 11 h 38"/>
                  <a:gd name="T22" fmla="*/ 0 w 499"/>
                  <a:gd name="T23" fmla="*/ 18 h 38"/>
                  <a:gd name="T24" fmla="*/ 0 w 499"/>
                  <a:gd name="T25" fmla="*/ 27 h 38"/>
                  <a:gd name="T26" fmla="*/ 12 w 499"/>
                  <a:gd name="T27" fmla="*/ 37 h 38"/>
                  <a:gd name="T28" fmla="*/ 19 w 499"/>
                  <a:gd name="T2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38">
                    <a:moveTo>
                      <a:pt x="19" y="38"/>
                    </a:moveTo>
                    <a:lnTo>
                      <a:pt x="480" y="38"/>
                    </a:lnTo>
                    <a:lnTo>
                      <a:pt x="488" y="37"/>
                    </a:lnTo>
                    <a:lnTo>
                      <a:pt x="499" y="27"/>
                    </a:lnTo>
                    <a:lnTo>
                      <a:pt x="499" y="18"/>
                    </a:lnTo>
                    <a:lnTo>
                      <a:pt x="499" y="11"/>
                    </a:lnTo>
                    <a:lnTo>
                      <a:pt x="488" y="1"/>
                    </a:lnTo>
                    <a:lnTo>
                      <a:pt x="480" y="0"/>
                    </a:lnTo>
                    <a:lnTo>
                      <a:pt x="19" y="0"/>
                    </a:lnTo>
                    <a:lnTo>
                      <a:pt x="12" y="1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12" y="37"/>
                    </a:lnTo>
                    <a:lnTo>
                      <a:pt x="1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C94F82FC-C552-4841-8D7A-35E838F34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125"/>
                <a:ext cx="77" cy="13"/>
              </a:xfrm>
              <a:custGeom>
                <a:avLst/>
                <a:gdLst>
                  <a:gd name="T0" fmla="*/ 19 w 231"/>
                  <a:gd name="T1" fmla="*/ 37 h 37"/>
                  <a:gd name="T2" fmla="*/ 211 w 231"/>
                  <a:gd name="T3" fmla="*/ 37 h 37"/>
                  <a:gd name="T4" fmla="*/ 219 w 231"/>
                  <a:gd name="T5" fmla="*/ 37 h 37"/>
                  <a:gd name="T6" fmla="*/ 230 w 231"/>
                  <a:gd name="T7" fmla="*/ 26 h 37"/>
                  <a:gd name="T8" fmla="*/ 231 w 231"/>
                  <a:gd name="T9" fmla="*/ 19 h 37"/>
                  <a:gd name="T10" fmla="*/ 230 w 231"/>
                  <a:gd name="T11" fmla="*/ 11 h 37"/>
                  <a:gd name="T12" fmla="*/ 219 w 231"/>
                  <a:gd name="T13" fmla="*/ 0 h 37"/>
                  <a:gd name="T14" fmla="*/ 211 w 231"/>
                  <a:gd name="T15" fmla="*/ 0 h 37"/>
                  <a:gd name="T16" fmla="*/ 19 w 231"/>
                  <a:gd name="T17" fmla="*/ 0 h 37"/>
                  <a:gd name="T18" fmla="*/ 12 w 231"/>
                  <a:gd name="T19" fmla="*/ 0 h 37"/>
                  <a:gd name="T20" fmla="*/ 0 w 231"/>
                  <a:gd name="T21" fmla="*/ 11 h 37"/>
                  <a:gd name="T22" fmla="*/ 0 w 231"/>
                  <a:gd name="T23" fmla="*/ 19 h 37"/>
                  <a:gd name="T24" fmla="*/ 0 w 231"/>
                  <a:gd name="T25" fmla="*/ 26 h 37"/>
                  <a:gd name="T26" fmla="*/ 12 w 231"/>
                  <a:gd name="T27" fmla="*/ 37 h 37"/>
                  <a:gd name="T28" fmla="*/ 19 w 231"/>
                  <a:gd name="T2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37">
                    <a:moveTo>
                      <a:pt x="19" y="37"/>
                    </a:moveTo>
                    <a:lnTo>
                      <a:pt x="211" y="37"/>
                    </a:lnTo>
                    <a:lnTo>
                      <a:pt x="219" y="37"/>
                    </a:lnTo>
                    <a:lnTo>
                      <a:pt x="230" y="26"/>
                    </a:lnTo>
                    <a:lnTo>
                      <a:pt x="231" y="19"/>
                    </a:lnTo>
                    <a:lnTo>
                      <a:pt x="230" y="11"/>
                    </a:lnTo>
                    <a:lnTo>
                      <a:pt x="219" y="0"/>
                    </a:lnTo>
                    <a:lnTo>
                      <a:pt x="211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0" y="11"/>
                    </a:lnTo>
                    <a:lnTo>
                      <a:pt x="0" y="19"/>
                    </a:lnTo>
                    <a:lnTo>
                      <a:pt x="0" y="26"/>
                    </a:lnTo>
                    <a:lnTo>
                      <a:pt x="12" y="37"/>
                    </a:lnTo>
                    <a:lnTo>
                      <a:pt x="1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977C7E37-7638-4B6A-87B0-20E6D8CF7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214"/>
                <a:ext cx="166" cy="13"/>
              </a:xfrm>
              <a:custGeom>
                <a:avLst/>
                <a:gdLst>
                  <a:gd name="T0" fmla="*/ 19 w 499"/>
                  <a:gd name="T1" fmla="*/ 39 h 39"/>
                  <a:gd name="T2" fmla="*/ 480 w 499"/>
                  <a:gd name="T3" fmla="*/ 39 h 39"/>
                  <a:gd name="T4" fmla="*/ 488 w 499"/>
                  <a:gd name="T5" fmla="*/ 38 h 39"/>
                  <a:gd name="T6" fmla="*/ 499 w 499"/>
                  <a:gd name="T7" fmla="*/ 28 h 39"/>
                  <a:gd name="T8" fmla="*/ 499 w 499"/>
                  <a:gd name="T9" fmla="*/ 20 h 39"/>
                  <a:gd name="T10" fmla="*/ 499 w 499"/>
                  <a:gd name="T11" fmla="*/ 12 h 39"/>
                  <a:gd name="T12" fmla="*/ 488 w 499"/>
                  <a:gd name="T13" fmla="*/ 2 h 39"/>
                  <a:gd name="T14" fmla="*/ 480 w 499"/>
                  <a:gd name="T15" fmla="*/ 0 h 39"/>
                  <a:gd name="T16" fmla="*/ 19 w 499"/>
                  <a:gd name="T17" fmla="*/ 0 h 39"/>
                  <a:gd name="T18" fmla="*/ 12 w 499"/>
                  <a:gd name="T19" fmla="*/ 2 h 39"/>
                  <a:gd name="T20" fmla="*/ 0 w 499"/>
                  <a:gd name="T21" fmla="*/ 12 h 39"/>
                  <a:gd name="T22" fmla="*/ 0 w 499"/>
                  <a:gd name="T23" fmla="*/ 20 h 39"/>
                  <a:gd name="T24" fmla="*/ 0 w 499"/>
                  <a:gd name="T25" fmla="*/ 28 h 39"/>
                  <a:gd name="T26" fmla="*/ 12 w 499"/>
                  <a:gd name="T27" fmla="*/ 38 h 39"/>
                  <a:gd name="T28" fmla="*/ 19 w 499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39">
                    <a:moveTo>
                      <a:pt x="19" y="39"/>
                    </a:moveTo>
                    <a:lnTo>
                      <a:pt x="480" y="39"/>
                    </a:lnTo>
                    <a:lnTo>
                      <a:pt x="488" y="38"/>
                    </a:lnTo>
                    <a:lnTo>
                      <a:pt x="499" y="28"/>
                    </a:lnTo>
                    <a:lnTo>
                      <a:pt x="499" y="20"/>
                    </a:lnTo>
                    <a:lnTo>
                      <a:pt x="499" y="12"/>
                    </a:lnTo>
                    <a:lnTo>
                      <a:pt x="488" y="2"/>
                    </a:lnTo>
                    <a:lnTo>
                      <a:pt x="480" y="0"/>
                    </a:lnTo>
                    <a:lnTo>
                      <a:pt x="19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28"/>
                    </a:lnTo>
                    <a:lnTo>
                      <a:pt x="12" y="38"/>
                    </a:lnTo>
                    <a:lnTo>
                      <a:pt x="19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6" name="Group 8">
              <a:extLst>
                <a:ext uri="{FF2B5EF4-FFF2-40B4-BE49-F238E27FC236}">
                  <a16:creationId xmlns:a16="http://schemas.microsoft.com/office/drawing/2014/main" id="{645DB1CF-D21C-4652-B33D-28C11EF1F6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9976" y="3294481"/>
              <a:ext cx="609600" cy="608014"/>
              <a:chOff x="328" y="1074"/>
              <a:chExt cx="384" cy="3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5A1E7515-1EA4-47D6-A692-D4B9114919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" y="1074"/>
                <a:ext cx="384" cy="383"/>
              </a:xfrm>
              <a:custGeom>
                <a:avLst/>
                <a:gdLst>
                  <a:gd name="T0" fmla="*/ 1038 w 1153"/>
                  <a:gd name="T1" fmla="*/ 518 h 1150"/>
                  <a:gd name="T2" fmla="*/ 1037 w 1153"/>
                  <a:gd name="T3" fmla="*/ 387 h 1150"/>
                  <a:gd name="T4" fmla="*/ 1015 w 1153"/>
                  <a:gd name="T5" fmla="*/ 354 h 1150"/>
                  <a:gd name="T6" fmla="*/ 986 w 1153"/>
                  <a:gd name="T7" fmla="*/ 345 h 1150"/>
                  <a:gd name="T8" fmla="*/ 962 w 1153"/>
                  <a:gd name="T9" fmla="*/ 0 h 1150"/>
                  <a:gd name="T10" fmla="*/ 192 w 1153"/>
                  <a:gd name="T11" fmla="*/ 39 h 1150"/>
                  <a:gd name="T12" fmla="*/ 134 w 1153"/>
                  <a:gd name="T13" fmla="*/ 76 h 1150"/>
                  <a:gd name="T14" fmla="*/ 76 w 1153"/>
                  <a:gd name="T15" fmla="*/ 211 h 1150"/>
                  <a:gd name="T16" fmla="*/ 42 w 1153"/>
                  <a:gd name="T17" fmla="*/ 211 h 1150"/>
                  <a:gd name="T18" fmla="*/ 9 w 1153"/>
                  <a:gd name="T19" fmla="*/ 234 h 1150"/>
                  <a:gd name="T20" fmla="*/ 0 w 1153"/>
                  <a:gd name="T21" fmla="*/ 263 h 1150"/>
                  <a:gd name="T22" fmla="*/ 0 w 1153"/>
                  <a:gd name="T23" fmla="*/ 1102 h 1150"/>
                  <a:gd name="T24" fmla="*/ 10 w 1153"/>
                  <a:gd name="T25" fmla="*/ 1132 h 1150"/>
                  <a:gd name="T26" fmla="*/ 37 w 1153"/>
                  <a:gd name="T27" fmla="*/ 1149 h 1150"/>
                  <a:gd name="T28" fmla="*/ 910 w 1153"/>
                  <a:gd name="T29" fmla="*/ 1150 h 1150"/>
                  <a:gd name="T30" fmla="*/ 952 w 1153"/>
                  <a:gd name="T31" fmla="*/ 1130 h 1150"/>
                  <a:gd name="T32" fmla="*/ 1153 w 1153"/>
                  <a:gd name="T33" fmla="*/ 578 h 1150"/>
                  <a:gd name="T34" fmla="*/ 1153 w 1153"/>
                  <a:gd name="T35" fmla="*/ 562 h 1150"/>
                  <a:gd name="T36" fmla="*/ 1133 w 1153"/>
                  <a:gd name="T37" fmla="*/ 526 h 1150"/>
                  <a:gd name="T38" fmla="*/ 1106 w 1153"/>
                  <a:gd name="T39" fmla="*/ 518 h 1150"/>
                  <a:gd name="T40" fmla="*/ 991 w 1153"/>
                  <a:gd name="T41" fmla="*/ 384 h 1150"/>
                  <a:gd name="T42" fmla="*/ 999 w 1153"/>
                  <a:gd name="T43" fmla="*/ 397 h 1150"/>
                  <a:gd name="T44" fmla="*/ 962 w 1153"/>
                  <a:gd name="T45" fmla="*/ 518 h 1150"/>
                  <a:gd name="T46" fmla="*/ 986 w 1153"/>
                  <a:gd name="T47" fmla="*/ 384 h 1150"/>
                  <a:gd name="T48" fmla="*/ 923 w 1153"/>
                  <a:gd name="T49" fmla="*/ 518 h 1150"/>
                  <a:gd name="T50" fmla="*/ 238 w 1153"/>
                  <a:gd name="T51" fmla="*/ 518 h 1150"/>
                  <a:gd name="T52" fmla="*/ 231 w 1153"/>
                  <a:gd name="T53" fmla="*/ 519 h 1150"/>
                  <a:gd name="T54" fmla="*/ 231 w 1153"/>
                  <a:gd name="T55" fmla="*/ 39 h 1150"/>
                  <a:gd name="T56" fmla="*/ 192 w 1153"/>
                  <a:gd name="T57" fmla="*/ 76 h 1150"/>
                  <a:gd name="T58" fmla="*/ 190 w 1153"/>
                  <a:gd name="T59" fmla="*/ 571 h 1150"/>
                  <a:gd name="T60" fmla="*/ 173 w 1153"/>
                  <a:gd name="T61" fmla="*/ 76 h 1150"/>
                  <a:gd name="T62" fmla="*/ 115 w 1153"/>
                  <a:gd name="T63" fmla="*/ 115 h 1150"/>
                  <a:gd name="T64" fmla="*/ 134 w 1153"/>
                  <a:gd name="T65" fmla="*/ 725 h 1150"/>
                  <a:gd name="T66" fmla="*/ 115 w 1153"/>
                  <a:gd name="T67" fmla="*/ 115 h 1150"/>
                  <a:gd name="T68" fmla="*/ 39 w 1153"/>
                  <a:gd name="T69" fmla="*/ 257 h 1150"/>
                  <a:gd name="T70" fmla="*/ 52 w 1153"/>
                  <a:gd name="T71" fmla="*/ 249 h 1150"/>
                  <a:gd name="T72" fmla="*/ 76 w 1153"/>
                  <a:gd name="T73" fmla="*/ 882 h 1150"/>
                  <a:gd name="T74" fmla="*/ 39 w 1153"/>
                  <a:gd name="T75" fmla="*/ 263 h 1150"/>
                  <a:gd name="T76" fmla="*/ 917 w 1153"/>
                  <a:gd name="T77" fmla="*/ 1110 h 1150"/>
                  <a:gd name="T78" fmla="*/ 49 w 1153"/>
                  <a:gd name="T79" fmla="*/ 1112 h 1150"/>
                  <a:gd name="T80" fmla="*/ 40 w 1153"/>
                  <a:gd name="T81" fmla="*/ 1107 h 1150"/>
                  <a:gd name="T82" fmla="*/ 39 w 1153"/>
                  <a:gd name="T83" fmla="*/ 1100 h 1150"/>
                  <a:gd name="T84" fmla="*/ 134 w 1153"/>
                  <a:gd name="T85" fmla="*/ 837 h 1150"/>
                  <a:gd name="T86" fmla="*/ 192 w 1153"/>
                  <a:gd name="T87" fmla="*/ 679 h 1150"/>
                  <a:gd name="T88" fmla="*/ 231 w 1153"/>
                  <a:gd name="T89" fmla="*/ 574 h 1150"/>
                  <a:gd name="T90" fmla="*/ 234 w 1153"/>
                  <a:gd name="T91" fmla="*/ 564 h 1150"/>
                  <a:gd name="T92" fmla="*/ 245 w 1153"/>
                  <a:gd name="T93" fmla="*/ 557 h 1150"/>
                  <a:gd name="T94" fmla="*/ 1113 w 1153"/>
                  <a:gd name="T95" fmla="*/ 561 h 1150"/>
                  <a:gd name="T96" fmla="*/ 920 w 1153"/>
                  <a:gd name="T97" fmla="*/ 1104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3" h="1150">
                    <a:moveTo>
                      <a:pt x="1106" y="518"/>
                    </a:moveTo>
                    <a:lnTo>
                      <a:pt x="1038" y="518"/>
                    </a:lnTo>
                    <a:lnTo>
                      <a:pt x="1038" y="397"/>
                    </a:lnTo>
                    <a:lnTo>
                      <a:pt x="1037" y="387"/>
                    </a:lnTo>
                    <a:lnTo>
                      <a:pt x="1029" y="368"/>
                    </a:lnTo>
                    <a:lnTo>
                      <a:pt x="1015" y="354"/>
                    </a:lnTo>
                    <a:lnTo>
                      <a:pt x="996" y="345"/>
                    </a:lnTo>
                    <a:lnTo>
                      <a:pt x="986" y="345"/>
                    </a:lnTo>
                    <a:lnTo>
                      <a:pt x="962" y="345"/>
                    </a:lnTo>
                    <a:lnTo>
                      <a:pt x="962" y="0"/>
                    </a:lnTo>
                    <a:lnTo>
                      <a:pt x="192" y="0"/>
                    </a:lnTo>
                    <a:lnTo>
                      <a:pt x="192" y="39"/>
                    </a:lnTo>
                    <a:lnTo>
                      <a:pt x="134" y="39"/>
                    </a:lnTo>
                    <a:lnTo>
                      <a:pt x="134" y="76"/>
                    </a:lnTo>
                    <a:lnTo>
                      <a:pt x="76" y="76"/>
                    </a:lnTo>
                    <a:lnTo>
                      <a:pt x="76" y="211"/>
                    </a:lnTo>
                    <a:lnTo>
                      <a:pt x="52" y="211"/>
                    </a:lnTo>
                    <a:lnTo>
                      <a:pt x="42" y="211"/>
                    </a:lnTo>
                    <a:lnTo>
                      <a:pt x="23" y="220"/>
                    </a:lnTo>
                    <a:lnTo>
                      <a:pt x="9" y="234"/>
                    </a:lnTo>
                    <a:lnTo>
                      <a:pt x="1" y="253"/>
                    </a:lnTo>
                    <a:lnTo>
                      <a:pt x="0" y="263"/>
                    </a:lnTo>
                    <a:lnTo>
                      <a:pt x="0" y="1102"/>
                    </a:lnTo>
                    <a:lnTo>
                      <a:pt x="0" y="1102"/>
                    </a:lnTo>
                    <a:lnTo>
                      <a:pt x="1" y="1117"/>
                    </a:lnTo>
                    <a:lnTo>
                      <a:pt x="10" y="1132"/>
                    </a:lnTo>
                    <a:lnTo>
                      <a:pt x="17" y="1140"/>
                    </a:lnTo>
                    <a:lnTo>
                      <a:pt x="37" y="1149"/>
                    </a:lnTo>
                    <a:lnTo>
                      <a:pt x="49" y="1150"/>
                    </a:lnTo>
                    <a:lnTo>
                      <a:pt x="910" y="1150"/>
                    </a:lnTo>
                    <a:lnTo>
                      <a:pt x="926" y="1149"/>
                    </a:lnTo>
                    <a:lnTo>
                      <a:pt x="952" y="1130"/>
                    </a:lnTo>
                    <a:lnTo>
                      <a:pt x="957" y="1116"/>
                    </a:lnTo>
                    <a:lnTo>
                      <a:pt x="1153" y="578"/>
                    </a:lnTo>
                    <a:lnTo>
                      <a:pt x="1153" y="575"/>
                    </a:lnTo>
                    <a:lnTo>
                      <a:pt x="1153" y="562"/>
                    </a:lnTo>
                    <a:lnTo>
                      <a:pt x="1146" y="542"/>
                    </a:lnTo>
                    <a:lnTo>
                      <a:pt x="1133" y="526"/>
                    </a:lnTo>
                    <a:lnTo>
                      <a:pt x="1116" y="519"/>
                    </a:lnTo>
                    <a:lnTo>
                      <a:pt x="1106" y="518"/>
                    </a:lnTo>
                    <a:close/>
                    <a:moveTo>
                      <a:pt x="986" y="384"/>
                    </a:moveTo>
                    <a:lnTo>
                      <a:pt x="991" y="384"/>
                    </a:lnTo>
                    <a:lnTo>
                      <a:pt x="999" y="393"/>
                    </a:lnTo>
                    <a:lnTo>
                      <a:pt x="999" y="397"/>
                    </a:lnTo>
                    <a:lnTo>
                      <a:pt x="999" y="518"/>
                    </a:lnTo>
                    <a:lnTo>
                      <a:pt x="962" y="518"/>
                    </a:lnTo>
                    <a:lnTo>
                      <a:pt x="962" y="384"/>
                    </a:lnTo>
                    <a:lnTo>
                      <a:pt x="986" y="384"/>
                    </a:lnTo>
                    <a:close/>
                    <a:moveTo>
                      <a:pt x="923" y="39"/>
                    </a:moveTo>
                    <a:lnTo>
                      <a:pt x="923" y="518"/>
                    </a:lnTo>
                    <a:lnTo>
                      <a:pt x="245" y="518"/>
                    </a:lnTo>
                    <a:lnTo>
                      <a:pt x="238" y="518"/>
                    </a:lnTo>
                    <a:lnTo>
                      <a:pt x="232" y="519"/>
                    </a:lnTo>
                    <a:lnTo>
                      <a:pt x="231" y="519"/>
                    </a:lnTo>
                    <a:lnTo>
                      <a:pt x="231" y="519"/>
                    </a:lnTo>
                    <a:lnTo>
                      <a:pt x="231" y="39"/>
                    </a:lnTo>
                    <a:lnTo>
                      <a:pt x="923" y="39"/>
                    </a:lnTo>
                    <a:close/>
                    <a:moveTo>
                      <a:pt x="192" y="76"/>
                    </a:moveTo>
                    <a:lnTo>
                      <a:pt x="192" y="567"/>
                    </a:lnTo>
                    <a:lnTo>
                      <a:pt x="190" y="571"/>
                    </a:lnTo>
                    <a:lnTo>
                      <a:pt x="173" y="620"/>
                    </a:lnTo>
                    <a:lnTo>
                      <a:pt x="173" y="76"/>
                    </a:lnTo>
                    <a:lnTo>
                      <a:pt x="192" y="76"/>
                    </a:lnTo>
                    <a:close/>
                    <a:moveTo>
                      <a:pt x="115" y="115"/>
                    </a:moveTo>
                    <a:lnTo>
                      <a:pt x="134" y="115"/>
                    </a:lnTo>
                    <a:lnTo>
                      <a:pt x="134" y="725"/>
                    </a:lnTo>
                    <a:lnTo>
                      <a:pt x="115" y="778"/>
                    </a:lnTo>
                    <a:lnTo>
                      <a:pt x="115" y="115"/>
                    </a:lnTo>
                    <a:close/>
                    <a:moveTo>
                      <a:pt x="39" y="263"/>
                    </a:moveTo>
                    <a:lnTo>
                      <a:pt x="39" y="257"/>
                    </a:lnTo>
                    <a:lnTo>
                      <a:pt x="48" y="250"/>
                    </a:lnTo>
                    <a:lnTo>
                      <a:pt x="52" y="249"/>
                    </a:lnTo>
                    <a:lnTo>
                      <a:pt x="76" y="249"/>
                    </a:lnTo>
                    <a:lnTo>
                      <a:pt x="76" y="882"/>
                    </a:lnTo>
                    <a:lnTo>
                      <a:pt x="39" y="985"/>
                    </a:lnTo>
                    <a:lnTo>
                      <a:pt x="39" y="263"/>
                    </a:lnTo>
                    <a:close/>
                    <a:moveTo>
                      <a:pt x="920" y="1104"/>
                    </a:moveTo>
                    <a:lnTo>
                      <a:pt x="917" y="1110"/>
                    </a:lnTo>
                    <a:lnTo>
                      <a:pt x="910" y="1112"/>
                    </a:lnTo>
                    <a:lnTo>
                      <a:pt x="49" y="1112"/>
                    </a:lnTo>
                    <a:lnTo>
                      <a:pt x="43" y="1110"/>
                    </a:lnTo>
                    <a:lnTo>
                      <a:pt x="40" y="1107"/>
                    </a:lnTo>
                    <a:lnTo>
                      <a:pt x="39" y="1104"/>
                    </a:lnTo>
                    <a:lnTo>
                      <a:pt x="39" y="1100"/>
                    </a:lnTo>
                    <a:lnTo>
                      <a:pt x="76" y="995"/>
                    </a:lnTo>
                    <a:lnTo>
                      <a:pt x="134" y="837"/>
                    </a:lnTo>
                    <a:lnTo>
                      <a:pt x="192" y="679"/>
                    </a:lnTo>
                    <a:lnTo>
                      <a:pt x="192" y="679"/>
                    </a:lnTo>
                    <a:lnTo>
                      <a:pt x="229" y="578"/>
                    </a:lnTo>
                    <a:lnTo>
                      <a:pt x="231" y="574"/>
                    </a:lnTo>
                    <a:lnTo>
                      <a:pt x="234" y="565"/>
                    </a:lnTo>
                    <a:lnTo>
                      <a:pt x="234" y="564"/>
                    </a:lnTo>
                    <a:lnTo>
                      <a:pt x="238" y="558"/>
                    </a:lnTo>
                    <a:lnTo>
                      <a:pt x="245" y="557"/>
                    </a:lnTo>
                    <a:lnTo>
                      <a:pt x="1106" y="557"/>
                    </a:lnTo>
                    <a:lnTo>
                      <a:pt x="1113" y="561"/>
                    </a:lnTo>
                    <a:lnTo>
                      <a:pt x="1115" y="572"/>
                    </a:lnTo>
                    <a:lnTo>
                      <a:pt x="920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8" name="Freeform 10">
                <a:extLst>
                  <a:ext uri="{FF2B5EF4-FFF2-40B4-BE49-F238E27FC236}">
                    <a16:creationId xmlns:a16="http://schemas.microsoft.com/office/drawing/2014/main" id="{1589DE0F-A36F-4F2F-AE28-29AD511AB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170"/>
                <a:ext cx="166" cy="13"/>
              </a:xfrm>
              <a:custGeom>
                <a:avLst/>
                <a:gdLst>
                  <a:gd name="T0" fmla="*/ 19 w 499"/>
                  <a:gd name="T1" fmla="*/ 38 h 38"/>
                  <a:gd name="T2" fmla="*/ 480 w 499"/>
                  <a:gd name="T3" fmla="*/ 38 h 38"/>
                  <a:gd name="T4" fmla="*/ 488 w 499"/>
                  <a:gd name="T5" fmla="*/ 37 h 38"/>
                  <a:gd name="T6" fmla="*/ 499 w 499"/>
                  <a:gd name="T7" fmla="*/ 27 h 38"/>
                  <a:gd name="T8" fmla="*/ 499 w 499"/>
                  <a:gd name="T9" fmla="*/ 18 h 38"/>
                  <a:gd name="T10" fmla="*/ 499 w 499"/>
                  <a:gd name="T11" fmla="*/ 11 h 38"/>
                  <a:gd name="T12" fmla="*/ 488 w 499"/>
                  <a:gd name="T13" fmla="*/ 1 h 38"/>
                  <a:gd name="T14" fmla="*/ 480 w 499"/>
                  <a:gd name="T15" fmla="*/ 0 h 38"/>
                  <a:gd name="T16" fmla="*/ 19 w 499"/>
                  <a:gd name="T17" fmla="*/ 0 h 38"/>
                  <a:gd name="T18" fmla="*/ 12 w 499"/>
                  <a:gd name="T19" fmla="*/ 1 h 38"/>
                  <a:gd name="T20" fmla="*/ 0 w 499"/>
                  <a:gd name="T21" fmla="*/ 11 h 38"/>
                  <a:gd name="T22" fmla="*/ 0 w 499"/>
                  <a:gd name="T23" fmla="*/ 18 h 38"/>
                  <a:gd name="T24" fmla="*/ 0 w 499"/>
                  <a:gd name="T25" fmla="*/ 27 h 38"/>
                  <a:gd name="T26" fmla="*/ 12 w 499"/>
                  <a:gd name="T27" fmla="*/ 37 h 38"/>
                  <a:gd name="T28" fmla="*/ 19 w 499"/>
                  <a:gd name="T2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38">
                    <a:moveTo>
                      <a:pt x="19" y="38"/>
                    </a:moveTo>
                    <a:lnTo>
                      <a:pt x="480" y="38"/>
                    </a:lnTo>
                    <a:lnTo>
                      <a:pt x="488" y="37"/>
                    </a:lnTo>
                    <a:lnTo>
                      <a:pt x="499" y="27"/>
                    </a:lnTo>
                    <a:lnTo>
                      <a:pt x="499" y="18"/>
                    </a:lnTo>
                    <a:lnTo>
                      <a:pt x="499" y="11"/>
                    </a:lnTo>
                    <a:lnTo>
                      <a:pt x="488" y="1"/>
                    </a:lnTo>
                    <a:lnTo>
                      <a:pt x="480" y="0"/>
                    </a:lnTo>
                    <a:lnTo>
                      <a:pt x="19" y="0"/>
                    </a:lnTo>
                    <a:lnTo>
                      <a:pt x="12" y="1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12" y="37"/>
                    </a:lnTo>
                    <a:lnTo>
                      <a:pt x="1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9" name="Freeform 11">
                <a:extLst>
                  <a:ext uri="{FF2B5EF4-FFF2-40B4-BE49-F238E27FC236}">
                    <a16:creationId xmlns:a16="http://schemas.microsoft.com/office/drawing/2014/main" id="{30278652-F6C9-4C52-9C14-3750096D9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125"/>
                <a:ext cx="77" cy="13"/>
              </a:xfrm>
              <a:custGeom>
                <a:avLst/>
                <a:gdLst>
                  <a:gd name="T0" fmla="*/ 19 w 231"/>
                  <a:gd name="T1" fmla="*/ 37 h 37"/>
                  <a:gd name="T2" fmla="*/ 211 w 231"/>
                  <a:gd name="T3" fmla="*/ 37 h 37"/>
                  <a:gd name="T4" fmla="*/ 219 w 231"/>
                  <a:gd name="T5" fmla="*/ 37 h 37"/>
                  <a:gd name="T6" fmla="*/ 230 w 231"/>
                  <a:gd name="T7" fmla="*/ 26 h 37"/>
                  <a:gd name="T8" fmla="*/ 231 w 231"/>
                  <a:gd name="T9" fmla="*/ 19 h 37"/>
                  <a:gd name="T10" fmla="*/ 230 w 231"/>
                  <a:gd name="T11" fmla="*/ 11 h 37"/>
                  <a:gd name="T12" fmla="*/ 219 w 231"/>
                  <a:gd name="T13" fmla="*/ 0 h 37"/>
                  <a:gd name="T14" fmla="*/ 211 w 231"/>
                  <a:gd name="T15" fmla="*/ 0 h 37"/>
                  <a:gd name="T16" fmla="*/ 19 w 231"/>
                  <a:gd name="T17" fmla="*/ 0 h 37"/>
                  <a:gd name="T18" fmla="*/ 12 w 231"/>
                  <a:gd name="T19" fmla="*/ 0 h 37"/>
                  <a:gd name="T20" fmla="*/ 0 w 231"/>
                  <a:gd name="T21" fmla="*/ 11 h 37"/>
                  <a:gd name="T22" fmla="*/ 0 w 231"/>
                  <a:gd name="T23" fmla="*/ 19 h 37"/>
                  <a:gd name="T24" fmla="*/ 0 w 231"/>
                  <a:gd name="T25" fmla="*/ 26 h 37"/>
                  <a:gd name="T26" fmla="*/ 12 w 231"/>
                  <a:gd name="T27" fmla="*/ 37 h 37"/>
                  <a:gd name="T28" fmla="*/ 19 w 231"/>
                  <a:gd name="T2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37">
                    <a:moveTo>
                      <a:pt x="19" y="37"/>
                    </a:moveTo>
                    <a:lnTo>
                      <a:pt x="211" y="37"/>
                    </a:lnTo>
                    <a:lnTo>
                      <a:pt x="219" y="37"/>
                    </a:lnTo>
                    <a:lnTo>
                      <a:pt x="230" y="26"/>
                    </a:lnTo>
                    <a:lnTo>
                      <a:pt x="231" y="19"/>
                    </a:lnTo>
                    <a:lnTo>
                      <a:pt x="230" y="11"/>
                    </a:lnTo>
                    <a:lnTo>
                      <a:pt x="219" y="0"/>
                    </a:lnTo>
                    <a:lnTo>
                      <a:pt x="211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0" y="11"/>
                    </a:lnTo>
                    <a:lnTo>
                      <a:pt x="0" y="19"/>
                    </a:lnTo>
                    <a:lnTo>
                      <a:pt x="0" y="26"/>
                    </a:lnTo>
                    <a:lnTo>
                      <a:pt x="12" y="37"/>
                    </a:lnTo>
                    <a:lnTo>
                      <a:pt x="1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0" name="Freeform 12">
                <a:extLst>
                  <a:ext uri="{FF2B5EF4-FFF2-40B4-BE49-F238E27FC236}">
                    <a16:creationId xmlns:a16="http://schemas.microsoft.com/office/drawing/2014/main" id="{7EF60DDA-C074-41CB-8C16-0223A1C81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214"/>
                <a:ext cx="166" cy="13"/>
              </a:xfrm>
              <a:custGeom>
                <a:avLst/>
                <a:gdLst>
                  <a:gd name="T0" fmla="*/ 19 w 499"/>
                  <a:gd name="T1" fmla="*/ 39 h 39"/>
                  <a:gd name="T2" fmla="*/ 480 w 499"/>
                  <a:gd name="T3" fmla="*/ 39 h 39"/>
                  <a:gd name="T4" fmla="*/ 488 w 499"/>
                  <a:gd name="T5" fmla="*/ 38 h 39"/>
                  <a:gd name="T6" fmla="*/ 499 w 499"/>
                  <a:gd name="T7" fmla="*/ 28 h 39"/>
                  <a:gd name="T8" fmla="*/ 499 w 499"/>
                  <a:gd name="T9" fmla="*/ 20 h 39"/>
                  <a:gd name="T10" fmla="*/ 499 w 499"/>
                  <a:gd name="T11" fmla="*/ 12 h 39"/>
                  <a:gd name="T12" fmla="*/ 488 w 499"/>
                  <a:gd name="T13" fmla="*/ 2 h 39"/>
                  <a:gd name="T14" fmla="*/ 480 w 499"/>
                  <a:gd name="T15" fmla="*/ 0 h 39"/>
                  <a:gd name="T16" fmla="*/ 19 w 499"/>
                  <a:gd name="T17" fmla="*/ 0 h 39"/>
                  <a:gd name="T18" fmla="*/ 12 w 499"/>
                  <a:gd name="T19" fmla="*/ 2 h 39"/>
                  <a:gd name="T20" fmla="*/ 0 w 499"/>
                  <a:gd name="T21" fmla="*/ 12 h 39"/>
                  <a:gd name="T22" fmla="*/ 0 w 499"/>
                  <a:gd name="T23" fmla="*/ 20 h 39"/>
                  <a:gd name="T24" fmla="*/ 0 w 499"/>
                  <a:gd name="T25" fmla="*/ 28 h 39"/>
                  <a:gd name="T26" fmla="*/ 12 w 499"/>
                  <a:gd name="T27" fmla="*/ 38 h 39"/>
                  <a:gd name="T28" fmla="*/ 19 w 499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39">
                    <a:moveTo>
                      <a:pt x="19" y="39"/>
                    </a:moveTo>
                    <a:lnTo>
                      <a:pt x="480" y="39"/>
                    </a:lnTo>
                    <a:lnTo>
                      <a:pt x="488" y="38"/>
                    </a:lnTo>
                    <a:lnTo>
                      <a:pt x="499" y="28"/>
                    </a:lnTo>
                    <a:lnTo>
                      <a:pt x="499" y="20"/>
                    </a:lnTo>
                    <a:lnTo>
                      <a:pt x="499" y="12"/>
                    </a:lnTo>
                    <a:lnTo>
                      <a:pt x="488" y="2"/>
                    </a:lnTo>
                    <a:lnTo>
                      <a:pt x="480" y="0"/>
                    </a:lnTo>
                    <a:lnTo>
                      <a:pt x="19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28"/>
                    </a:lnTo>
                    <a:lnTo>
                      <a:pt x="12" y="38"/>
                    </a:lnTo>
                    <a:lnTo>
                      <a:pt x="19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1" name="Group 8">
              <a:extLst>
                <a:ext uri="{FF2B5EF4-FFF2-40B4-BE49-F238E27FC236}">
                  <a16:creationId xmlns:a16="http://schemas.microsoft.com/office/drawing/2014/main" id="{9F30E851-00E0-43A5-8D1B-0321954A59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9976" y="4257812"/>
              <a:ext cx="609600" cy="608014"/>
              <a:chOff x="328" y="1074"/>
              <a:chExt cx="384" cy="3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F862A392-E938-4883-8B47-4B208E4DE2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" y="1074"/>
                <a:ext cx="384" cy="383"/>
              </a:xfrm>
              <a:custGeom>
                <a:avLst/>
                <a:gdLst>
                  <a:gd name="T0" fmla="*/ 1038 w 1153"/>
                  <a:gd name="T1" fmla="*/ 518 h 1150"/>
                  <a:gd name="T2" fmla="*/ 1037 w 1153"/>
                  <a:gd name="T3" fmla="*/ 387 h 1150"/>
                  <a:gd name="T4" fmla="*/ 1015 w 1153"/>
                  <a:gd name="T5" fmla="*/ 354 h 1150"/>
                  <a:gd name="T6" fmla="*/ 986 w 1153"/>
                  <a:gd name="T7" fmla="*/ 345 h 1150"/>
                  <a:gd name="T8" fmla="*/ 962 w 1153"/>
                  <a:gd name="T9" fmla="*/ 0 h 1150"/>
                  <a:gd name="T10" fmla="*/ 192 w 1153"/>
                  <a:gd name="T11" fmla="*/ 39 h 1150"/>
                  <a:gd name="T12" fmla="*/ 134 w 1153"/>
                  <a:gd name="T13" fmla="*/ 76 h 1150"/>
                  <a:gd name="T14" fmla="*/ 76 w 1153"/>
                  <a:gd name="T15" fmla="*/ 211 h 1150"/>
                  <a:gd name="T16" fmla="*/ 42 w 1153"/>
                  <a:gd name="T17" fmla="*/ 211 h 1150"/>
                  <a:gd name="T18" fmla="*/ 9 w 1153"/>
                  <a:gd name="T19" fmla="*/ 234 h 1150"/>
                  <a:gd name="T20" fmla="*/ 0 w 1153"/>
                  <a:gd name="T21" fmla="*/ 263 h 1150"/>
                  <a:gd name="T22" fmla="*/ 0 w 1153"/>
                  <a:gd name="T23" fmla="*/ 1102 h 1150"/>
                  <a:gd name="T24" fmla="*/ 10 w 1153"/>
                  <a:gd name="T25" fmla="*/ 1132 h 1150"/>
                  <a:gd name="T26" fmla="*/ 37 w 1153"/>
                  <a:gd name="T27" fmla="*/ 1149 h 1150"/>
                  <a:gd name="T28" fmla="*/ 910 w 1153"/>
                  <a:gd name="T29" fmla="*/ 1150 h 1150"/>
                  <a:gd name="T30" fmla="*/ 952 w 1153"/>
                  <a:gd name="T31" fmla="*/ 1130 h 1150"/>
                  <a:gd name="T32" fmla="*/ 1153 w 1153"/>
                  <a:gd name="T33" fmla="*/ 578 h 1150"/>
                  <a:gd name="T34" fmla="*/ 1153 w 1153"/>
                  <a:gd name="T35" fmla="*/ 562 h 1150"/>
                  <a:gd name="T36" fmla="*/ 1133 w 1153"/>
                  <a:gd name="T37" fmla="*/ 526 h 1150"/>
                  <a:gd name="T38" fmla="*/ 1106 w 1153"/>
                  <a:gd name="T39" fmla="*/ 518 h 1150"/>
                  <a:gd name="T40" fmla="*/ 991 w 1153"/>
                  <a:gd name="T41" fmla="*/ 384 h 1150"/>
                  <a:gd name="T42" fmla="*/ 999 w 1153"/>
                  <a:gd name="T43" fmla="*/ 397 h 1150"/>
                  <a:gd name="T44" fmla="*/ 962 w 1153"/>
                  <a:gd name="T45" fmla="*/ 518 h 1150"/>
                  <a:gd name="T46" fmla="*/ 986 w 1153"/>
                  <a:gd name="T47" fmla="*/ 384 h 1150"/>
                  <a:gd name="T48" fmla="*/ 923 w 1153"/>
                  <a:gd name="T49" fmla="*/ 518 h 1150"/>
                  <a:gd name="T50" fmla="*/ 238 w 1153"/>
                  <a:gd name="T51" fmla="*/ 518 h 1150"/>
                  <a:gd name="T52" fmla="*/ 231 w 1153"/>
                  <a:gd name="T53" fmla="*/ 519 h 1150"/>
                  <a:gd name="T54" fmla="*/ 231 w 1153"/>
                  <a:gd name="T55" fmla="*/ 39 h 1150"/>
                  <a:gd name="T56" fmla="*/ 192 w 1153"/>
                  <a:gd name="T57" fmla="*/ 76 h 1150"/>
                  <a:gd name="T58" fmla="*/ 190 w 1153"/>
                  <a:gd name="T59" fmla="*/ 571 h 1150"/>
                  <a:gd name="T60" fmla="*/ 173 w 1153"/>
                  <a:gd name="T61" fmla="*/ 76 h 1150"/>
                  <a:gd name="T62" fmla="*/ 115 w 1153"/>
                  <a:gd name="T63" fmla="*/ 115 h 1150"/>
                  <a:gd name="T64" fmla="*/ 134 w 1153"/>
                  <a:gd name="T65" fmla="*/ 725 h 1150"/>
                  <a:gd name="T66" fmla="*/ 115 w 1153"/>
                  <a:gd name="T67" fmla="*/ 115 h 1150"/>
                  <a:gd name="T68" fmla="*/ 39 w 1153"/>
                  <a:gd name="T69" fmla="*/ 257 h 1150"/>
                  <a:gd name="T70" fmla="*/ 52 w 1153"/>
                  <a:gd name="T71" fmla="*/ 249 h 1150"/>
                  <a:gd name="T72" fmla="*/ 76 w 1153"/>
                  <a:gd name="T73" fmla="*/ 882 h 1150"/>
                  <a:gd name="T74" fmla="*/ 39 w 1153"/>
                  <a:gd name="T75" fmla="*/ 263 h 1150"/>
                  <a:gd name="T76" fmla="*/ 917 w 1153"/>
                  <a:gd name="T77" fmla="*/ 1110 h 1150"/>
                  <a:gd name="T78" fmla="*/ 49 w 1153"/>
                  <a:gd name="T79" fmla="*/ 1112 h 1150"/>
                  <a:gd name="T80" fmla="*/ 40 w 1153"/>
                  <a:gd name="T81" fmla="*/ 1107 h 1150"/>
                  <a:gd name="T82" fmla="*/ 39 w 1153"/>
                  <a:gd name="T83" fmla="*/ 1100 h 1150"/>
                  <a:gd name="T84" fmla="*/ 134 w 1153"/>
                  <a:gd name="T85" fmla="*/ 837 h 1150"/>
                  <a:gd name="T86" fmla="*/ 192 w 1153"/>
                  <a:gd name="T87" fmla="*/ 679 h 1150"/>
                  <a:gd name="T88" fmla="*/ 231 w 1153"/>
                  <a:gd name="T89" fmla="*/ 574 h 1150"/>
                  <a:gd name="T90" fmla="*/ 234 w 1153"/>
                  <a:gd name="T91" fmla="*/ 564 h 1150"/>
                  <a:gd name="T92" fmla="*/ 245 w 1153"/>
                  <a:gd name="T93" fmla="*/ 557 h 1150"/>
                  <a:gd name="T94" fmla="*/ 1113 w 1153"/>
                  <a:gd name="T95" fmla="*/ 561 h 1150"/>
                  <a:gd name="T96" fmla="*/ 920 w 1153"/>
                  <a:gd name="T97" fmla="*/ 1104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3" h="1150">
                    <a:moveTo>
                      <a:pt x="1106" y="518"/>
                    </a:moveTo>
                    <a:lnTo>
                      <a:pt x="1038" y="518"/>
                    </a:lnTo>
                    <a:lnTo>
                      <a:pt x="1038" y="397"/>
                    </a:lnTo>
                    <a:lnTo>
                      <a:pt x="1037" y="387"/>
                    </a:lnTo>
                    <a:lnTo>
                      <a:pt x="1029" y="368"/>
                    </a:lnTo>
                    <a:lnTo>
                      <a:pt x="1015" y="354"/>
                    </a:lnTo>
                    <a:lnTo>
                      <a:pt x="996" y="345"/>
                    </a:lnTo>
                    <a:lnTo>
                      <a:pt x="986" y="345"/>
                    </a:lnTo>
                    <a:lnTo>
                      <a:pt x="962" y="345"/>
                    </a:lnTo>
                    <a:lnTo>
                      <a:pt x="962" y="0"/>
                    </a:lnTo>
                    <a:lnTo>
                      <a:pt x="192" y="0"/>
                    </a:lnTo>
                    <a:lnTo>
                      <a:pt x="192" y="39"/>
                    </a:lnTo>
                    <a:lnTo>
                      <a:pt x="134" y="39"/>
                    </a:lnTo>
                    <a:lnTo>
                      <a:pt x="134" y="76"/>
                    </a:lnTo>
                    <a:lnTo>
                      <a:pt x="76" y="76"/>
                    </a:lnTo>
                    <a:lnTo>
                      <a:pt x="76" y="211"/>
                    </a:lnTo>
                    <a:lnTo>
                      <a:pt x="52" y="211"/>
                    </a:lnTo>
                    <a:lnTo>
                      <a:pt x="42" y="211"/>
                    </a:lnTo>
                    <a:lnTo>
                      <a:pt x="23" y="220"/>
                    </a:lnTo>
                    <a:lnTo>
                      <a:pt x="9" y="234"/>
                    </a:lnTo>
                    <a:lnTo>
                      <a:pt x="1" y="253"/>
                    </a:lnTo>
                    <a:lnTo>
                      <a:pt x="0" y="263"/>
                    </a:lnTo>
                    <a:lnTo>
                      <a:pt x="0" y="1102"/>
                    </a:lnTo>
                    <a:lnTo>
                      <a:pt x="0" y="1102"/>
                    </a:lnTo>
                    <a:lnTo>
                      <a:pt x="1" y="1117"/>
                    </a:lnTo>
                    <a:lnTo>
                      <a:pt x="10" y="1132"/>
                    </a:lnTo>
                    <a:lnTo>
                      <a:pt x="17" y="1140"/>
                    </a:lnTo>
                    <a:lnTo>
                      <a:pt x="37" y="1149"/>
                    </a:lnTo>
                    <a:lnTo>
                      <a:pt x="49" y="1150"/>
                    </a:lnTo>
                    <a:lnTo>
                      <a:pt x="910" y="1150"/>
                    </a:lnTo>
                    <a:lnTo>
                      <a:pt x="926" y="1149"/>
                    </a:lnTo>
                    <a:lnTo>
                      <a:pt x="952" y="1130"/>
                    </a:lnTo>
                    <a:lnTo>
                      <a:pt x="957" y="1116"/>
                    </a:lnTo>
                    <a:lnTo>
                      <a:pt x="1153" y="578"/>
                    </a:lnTo>
                    <a:lnTo>
                      <a:pt x="1153" y="575"/>
                    </a:lnTo>
                    <a:lnTo>
                      <a:pt x="1153" y="562"/>
                    </a:lnTo>
                    <a:lnTo>
                      <a:pt x="1146" y="542"/>
                    </a:lnTo>
                    <a:lnTo>
                      <a:pt x="1133" y="526"/>
                    </a:lnTo>
                    <a:lnTo>
                      <a:pt x="1116" y="519"/>
                    </a:lnTo>
                    <a:lnTo>
                      <a:pt x="1106" y="518"/>
                    </a:lnTo>
                    <a:close/>
                    <a:moveTo>
                      <a:pt x="986" y="384"/>
                    </a:moveTo>
                    <a:lnTo>
                      <a:pt x="991" y="384"/>
                    </a:lnTo>
                    <a:lnTo>
                      <a:pt x="999" y="393"/>
                    </a:lnTo>
                    <a:lnTo>
                      <a:pt x="999" y="397"/>
                    </a:lnTo>
                    <a:lnTo>
                      <a:pt x="999" y="518"/>
                    </a:lnTo>
                    <a:lnTo>
                      <a:pt x="962" y="518"/>
                    </a:lnTo>
                    <a:lnTo>
                      <a:pt x="962" y="384"/>
                    </a:lnTo>
                    <a:lnTo>
                      <a:pt x="986" y="384"/>
                    </a:lnTo>
                    <a:close/>
                    <a:moveTo>
                      <a:pt x="923" y="39"/>
                    </a:moveTo>
                    <a:lnTo>
                      <a:pt x="923" y="518"/>
                    </a:lnTo>
                    <a:lnTo>
                      <a:pt x="245" y="518"/>
                    </a:lnTo>
                    <a:lnTo>
                      <a:pt x="238" y="518"/>
                    </a:lnTo>
                    <a:lnTo>
                      <a:pt x="232" y="519"/>
                    </a:lnTo>
                    <a:lnTo>
                      <a:pt x="231" y="519"/>
                    </a:lnTo>
                    <a:lnTo>
                      <a:pt x="231" y="519"/>
                    </a:lnTo>
                    <a:lnTo>
                      <a:pt x="231" y="39"/>
                    </a:lnTo>
                    <a:lnTo>
                      <a:pt x="923" y="39"/>
                    </a:lnTo>
                    <a:close/>
                    <a:moveTo>
                      <a:pt x="192" y="76"/>
                    </a:moveTo>
                    <a:lnTo>
                      <a:pt x="192" y="567"/>
                    </a:lnTo>
                    <a:lnTo>
                      <a:pt x="190" y="571"/>
                    </a:lnTo>
                    <a:lnTo>
                      <a:pt x="173" y="620"/>
                    </a:lnTo>
                    <a:lnTo>
                      <a:pt x="173" y="76"/>
                    </a:lnTo>
                    <a:lnTo>
                      <a:pt x="192" y="76"/>
                    </a:lnTo>
                    <a:close/>
                    <a:moveTo>
                      <a:pt x="115" y="115"/>
                    </a:moveTo>
                    <a:lnTo>
                      <a:pt x="134" y="115"/>
                    </a:lnTo>
                    <a:lnTo>
                      <a:pt x="134" y="725"/>
                    </a:lnTo>
                    <a:lnTo>
                      <a:pt x="115" y="778"/>
                    </a:lnTo>
                    <a:lnTo>
                      <a:pt x="115" y="115"/>
                    </a:lnTo>
                    <a:close/>
                    <a:moveTo>
                      <a:pt x="39" y="263"/>
                    </a:moveTo>
                    <a:lnTo>
                      <a:pt x="39" y="257"/>
                    </a:lnTo>
                    <a:lnTo>
                      <a:pt x="48" y="250"/>
                    </a:lnTo>
                    <a:lnTo>
                      <a:pt x="52" y="249"/>
                    </a:lnTo>
                    <a:lnTo>
                      <a:pt x="76" y="249"/>
                    </a:lnTo>
                    <a:lnTo>
                      <a:pt x="76" y="882"/>
                    </a:lnTo>
                    <a:lnTo>
                      <a:pt x="39" y="985"/>
                    </a:lnTo>
                    <a:lnTo>
                      <a:pt x="39" y="263"/>
                    </a:lnTo>
                    <a:close/>
                    <a:moveTo>
                      <a:pt x="920" y="1104"/>
                    </a:moveTo>
                    <a:lnTo>
                      <a:pt x="917" y="1110"/>
                    </a:lnTo>
                    <a:lnTo>
                      <a:pt x="910" y="1112"/>
                    </a:lnTo>
                    <a:lnTo>
                      <a:pt x="49" y="1112"/>
                    </a:lnTo>
                    <a:lnTo>
                      <a:pt x="43" y="1110"/>
                    </a:lnTo>
                    <a:lnTo>
                      <a:pt x="40" y="1107"/>
                    </a:lnTo>
                    <a:lnTo>
                      <a:pt x="39" y="1104"/>
                    </a:lnTo>
                    <a:lnTo>
                      <a:pt x="39" y="1100"/>
                    </a:lnTo>
                    <a:lnTo>
                      <a:pt x="76" y="995"/>
                    </a:lnTo>
                    <a:lnTo>
                      <a:pt x="134" y="837"/>
                    </a:lnTo>
                    <a:lnTo>
                      <a:pt x="192" y="679"/>
                    </a:lnTo>
                    <a:lnTo>
                      <a:pt x="192" y="679"/>
                    </a:lnTo>
                    <a:lnTo>
                      <a:pt x="229" y="578"/>
                    </a:lnTo>
                    <a:lnTo>
                      <a:pt x="231" y="574"/>
                    </a:lnTo>
                    <a:lnTo>
                      <a:pt x="234" y="565"/>
                    </a:lnTo>
                    <a:lnTo>
                      <a:pt x="234" y="564"/>
                    </a:lnTo>
                    <a:lnTo>
                      <a:pt x="238" y="558"/>
                    </a:lnTo>
                    <a:lnTo>
                      <a:pt x="245" y="557"/>
                    </a:lnTo>
                    <a:lnTo>
                      <a:pt x="1106" y="557"/>
                    </a:lnTo>
                    <a:lnTo>
                      <a:pt x="1113" y="561"/>
                    </a:lnTo>
                    <a:lnTo>
                      <a:pt x="1115" y="572"/>
                    </a:lnTo>
                    <a:lnTo>
                      <a:pt x="920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Freeform 10">
                <a:extLst>
                  <a:ext uri="{FF2B5EF4-FFF2-40B4-BE49-F238E27FC236}">
                    <a16:creationId xmlns:a16="http://schemas.microsoft.com/office/drawing/2014/main" id="{17C64BB2-81B0-4B53-AAB1-340035B34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170"/>
                <a:ext cx="166" cy="13"/>
              </a:xfrm>
              <a:custGeom>
                <a:avLst/>
                <a:gdLst>
                  <a:gd name="T0" fmla="*/ 19 w 499"/>
                  <a:gd name="T1" fmla="*/ 38 h 38"/>
                  <a:gd name="T2" fmla="*/ 480 w 499"/>
                  <a:gd name="T3" fmla="*/ 38 h 38"/>
                  <a:gd name="T4" fmla="*/ 488 w 499"/>
                  <a:gd name="T5" fmla="*/ 37 h 38"/>
                  <a:gd name="T6" fmla="*/ 499 w 499"/>
                  <a:gd name="T7" fmla="*/ 27 h 38"/>
                  <a:gd name="T8" fmla="*/ 499 w 499"/>
                  <a:gd name="T9" fmla="*/ 18 h 38"/>
                  <a:gd name="T10" fmla="*/ 499 w 499"/>
                  <a:gd name="T11" fmla="*/ 11 h 38"/>
                  <a:gd name="T12" fmla="*/ 488 w 499"/>
                  <a:gd name="T13" fmla="*/ 1 h 38"/>
                  <a:gd name="T14" fmla="*/ 480 w 499"/>
                  <a:gd name="T15" fmla="*/ 0 h 38"/>
                  <a:gd name="T16" fmla="*/ 19 w 499"/>
                  <a:gd name="T17" fmla="*/ 0 h 38"/>
                  <a:gd name="T18" fmla="*/ 12 w 499"/>
                  <a:gd name="T19" fmla="*/ 1 h 38"/>
                  <a:gd name="T20" fmla="*/ 0 w 499"/>
                  <a:gd name="T21" fmla="*/ 11 h 38"/>
                  <a:gd name="T22" fmla="*/ 0 w 499"/>
                  <a:gd name="T23" fmla="*/ 18 h 38"/>
                  <a:gd name="T24" fmla="*/ 0 w 499"/>
                  <a:gd name="T25" fmla="*/ 27 h 38"/>
                  <a:gd name="T26" fmla="*/ 12 w 499"/>
                  <a:gd name="T27" fmla="*/ 37 h 38"/>
                  <a:gd name="T28" fmla="*/ 19 w 499"/>
                  <a:gd name="T2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38">
                    <a:moveTo>
                      <a:pt x="19" y="38"/>
                    </a:moveTo>
                    <a:lnTo>
                      <a:pt x="480" y="38"/>
                    </a:lnTo>
                    <a:lnTo>
                      <a:pt x="488" y="37"/>
                    </a:lnTo>
                    <a:lnTo>
                      <a:pt x="499" y="27"/>
                    </a:lnTo>
                    <a:lnTo>
                      <a:pt x="499" y="18"/>
                    </a:lnTo>
                    <a:lnTo>
                      <a:pt x="499" y="11"/>
                    </a:lnTo>
                    <a:lnTo>
                      <a:pt x="488" y="1"/>
                    </a:lnTo>
                    <a:lnTo>
                      <a:pt x="480" y="0"/>
                    </a:lnTo>
                    <a:lnTo>
                      <a:pt x="19" y="0"/>
                    </a:lnTo>
                    <a:lnTo>
                      <a:pt x="12" y="1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12" y="37"/>
                    </a:lnTo>
                    <a:lnTo>
                      <a:pt x="1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" name="Freeform 11">
                <a:extLst>
                  <a:ext uri="{FF2B5EF4-FFF2-40B4-BE49-F238E27FC236}">
                    <a16:creationId xmlns:a16="http://schemas.microsoft.com/office/drawing/2014/main" id="{CABE4893-AAE3-40F6-BE95-5CB9D993C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125"/>
                <a:ext cx="77" cy="13"/>
              </a:xfrm>
              <a:custGeom>
                <a:avLst/>
                <a:gdLst>
                  <a:gd name="T0" fmla="*/ 19 w 231"/>
                  <a:gd name="T1" fmla="*/ 37 h 37"/>
                  <a:gd name="T2" fmla="*/ 211 w 231"/>
                  <a:gd name="T3" fmla="*/ 37 h 37"/>
                  <a:gd name="T4" fmla="*/ 219 w 231"/>
                  <a:gd name="T5" fmla="*/ 37 h 37"/>
                  <a:gd name="T6" fmla="*/ 230 w 231"/>
                  <a:gd name="T7" fmla="*/ 26 h 37"/>
                  <a:gd name="T8" fmla="*/ 231 w 231"/>
                  <a:gd name="T9" fmla="*/ 19 h 37"/>
                  <a:gd name="T10" fmla="*/ 230 w 231"/>
                  <a:gd name="T11" fmla="*/ 11 h 37"/>
                  <a:gd name="T12" fmla="*/ 219 w 231"/>
                  <a:gd name="T13" fmla="*/ 0 h 37"/>
                  <a:gd name="T14" fmla="*/ 211 w 231"/>
                  <a:gd name="T15" fmla="*/ 0 h 37"/>
                  <a:gd name="T16" fmla="*/ 19 w 231"/>
                  <a:gd name="T17" fmla="*/ 0 h 37"/>
                  <a:gd name="T18" fmla="*/ 12 w 231"/>
                  <a:gd name="T19" fmla="*/ 0 h 37"/>
                  <a:gd name="T20" fmla="*/ 0 w 231"/>
                  <a:gd name="T21" fmla="*/ 11 h 37"/>
                  <a:gd name="T22" fmla="*/ 0 w 231"/>
                  <a:gd name="T23" fmla="*/ 19 h 37"/>
                  <a:gd name="T24" fmla="*/ 0 w 231"/>
                  <a:gd name="T25" fmla="*/ 26 h 37"/>
                  <a:gd name="T26" fmla="*/ 12 w 231"/>
                  <a:gd name="T27" fmla="*/ 37 h 37"/>
                  <a:gd name="T28" fmla="*/ 19 w 231"/>
                  <a:gd name="T2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37">
                    <a:moveTo>
                      <a:pt x="19" y="37"/>
                    </a:moveTo>
                    <a:lnTo>
                      <a:pt x="211" y="37"/>
                    </a:lnTo>
                    <a:lnTo>
                      <a:pt x="219" y="37"/>
                    </a:lnTo>
                    <a:lnTo>
                      <a:pt x="230" y="26"/>
                    </a:lnTo>
                    <a:lnTo>
                      <a:pt x="231" y="19"/>
                    </a:lnTo>
                    <a:lnTo>
                      <a:pt x="230" y="11"/>
                    </a:lnTo>
                    <a:lnTo>
                      <a:pt x="219" y="0"/>
                    </a:lnTo>
                    <a:lnTo>
                      <a:pt x="211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0" y="11"/>
                    </a:lnTo>
                    <a:lnTo>
                      <a:pt x="0" y="19"/>
                    </a:lnTo>
                    <a:lnTo>
                      <a:pt x="0" y="26"/>
                    </a:lnTo>
                    <a:lnTo>
                      <a:pt x="12" y="37"/>
                    </a:lnTo>
                    <a:lnTo>
                      <a:pt x="1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Freeform 12">
                <a:extLst>
                  <a:ext uri="{FF2B5EF4-FFF2-40B4-BE49-F238E27FC236}">
                    <a16:creationId xmlns:a16="http://schemas.microsoft.com/office/drawing/2014/main" id="{02D35AF7-A4A7-427B-9E3E-237EE1C49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214"/>
                <a:ext cx="166" cy="13"/>
              </a:xfrm>
              <a:custGeom>
                <a:avLst/>
                <a:gdLst>
                  <a:gd name="T0" fmla="*/ 19 w 499"/>
                  <a:gd name="T1" fmla="*/ 39 h 39"/>
                  <a:gd name="T2" fmla="*/ 480 w 499"/>
                  <a:gd name="T3" fmla="*/ 39 h 39"/>
                  <a:gd name="T4" fmla="*/ 488 w 499"/>
                  <a:gd name="T5" fmla="*/ 38 h 39"/>
                  <a:gd name="T6" fmla="*/ 499 w 499"/>
                  <a:gd name="T7" fmla="*/ 28 h 39"/>
                  <a:gd name="T8" fmla="*/ 499 w 499"/>
                  <a:gd name="T9" fmla="*/ 20 h 39"/>
                  <a:gd name="T10" fmla="*/ 499 w 499"/>
                  <a:gd name="T11" fmla="*/ 12 h 39"/>
                  <a:gd name="T12" fmla="*/ 488 w 499"/>
                  <a:gd name="T13" fmla="*/ 2 h 39"/>
                  <a:gd name="T14" fmla="*/ 480 w 499"/>
                  <a:gd name="T15" fmla="*/ 0 h 39"/>
                  <a:gd name="T16" fmla="*/ 19 w 499"/>
                  <a:gd name="T17" fmla="*/ 0 h 39"/>
                  <a:gd name="T18" fmla="*/ 12 w 499"/>
                  <a:gd name="T19" fmla="*/ 2 h 39"/>
                  <a:gd name="T20" fmla="*/ 0 w 499"/>
                  <a:gd name="T21" fmla="*/ 12 h 39"/>
                  <a:gd name="T22" fmla="*/ 0 w 499"/>
                  <a:gd name="T23" fmla="*/ 20 h 39"/>
                  <a:gd name="T24" fmla="*/ 0 w 499"/>
                  <a:gd name="T25" fmla="*/ 28 h 39"/>
                  <a:gd name="T26" fmla="*/ 12 w 499"/>
                  <a:gd name="T27" fmla="*/ 38 h 39"/>
                  <a:gd name="T28" fmla="*/ 19 w 499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39">
                    <a:moveTo>
                      <a:pt x="19" y="39"/>
                    </a:moveTo>
                    <a:lnTo>
                      <a:pt x="480" y="39"/>
                    </a:lnTo>
                    <a:lnTo>
                      <a:pt x="488" y="38"/>
                    </a:lnTo>
                    <a:lnTo>
                      <a:pt x="499" y="28"/>
                    </a:lnTo>
                    <a:lnTo>
                      <a:pt x="499" y="20"/>
                    </a:lnTo>
                    <a:lnTo>
                      <a:pt x="499" y="12"/>
                    </a:lnTo>
                    <a:lnTo>
                      <a:pt x="488" y="2"/>
                    </a:lnTo>
                    <a:lnTo>
                      <a:pt x="480" y="0"/>
                    </a:lnTo>
                    <a:lnTo>
                      <a:pt x="19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28"/>
                    </a:lnTo>
                    <a:lnTo>
                      <a:pt x="12" y="38"/>
                    </a:lnTo>
                    <a:lnTo>
                      <a:pt x="19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6" name="Group 8">
              <a:extLst>
                <a:ext uri="{FF2B5EF4-FFF2-40B4-BE49-F238E27FC236}">
                  <a16:creationId xmlns:a16="http://schemas.microsoft.com/office/drawing/2014/main" id="{CA023561-1E10-4B42-B5BB-BA3F150495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9976" y="5221143"/>
              <a:ext cx="609600" cy="608014"/>
              <a:chOff x="328" y="1074"/>
              <a:chExt cx="384" cy="3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EFF6663A-0167-496B-B7A3-7B077E8CC6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8" y="1074"/>
                <a:ext cx="384" cy="383"/>
              </a:xfrm>
              <a:custGeom>
                <a:avLst/>
                <a:gdLst>
                  <a:gd name="T0" fmla="*/ 1038 w 1153"/>
                  <a:gd name="T1" fmla="*/ 518 h 1150"/>
                  <a:gd name="T2" fmla="*/ 1037 w 1153"/>
                  <a:gd name="T3" fmla="*/ 387 h 1150"/>
                  <a:gd name="T4" fmla="*/ 1015 w 1153"/>
                  <a:gd name="T5" fmla="*/ 354 h 1150"/>
                  <a:gd name="T6" fmla="*/ 986 w 1153"/>
                  <a:gd name="T7" fmla="*/ 345 h 1150"/>
                  <a:gd name="T8" fmla="*/ 962 w 1153"/>
                  <a:gd name="T9" fmla="*/ 0 h 1150"/>
                  <a:gd name="T10" fmla="*/ 192 w 1153"/>
                  <a:gd name="T11" fmla="*/ 39 h 1150"/>
                  <a:gd name="T12" fmla="*/ 134 w 1153"/>
                  <a:gd name="T13" fmla="*/ 76 h 1150"/>
                  <a:gd name="T14" fmla="*/ 76 w 1153"/>
                  <a:gd name="T15" fmla="*/ 211 h 1150"/>
                  <a:gd name="T16" fmla="*/ 42 w 1153"/>
                  <a:gd name="T17" fmla="*/ 211 h 1150"/>
                  <a:gd name="T18" fmla="*/ 9 w 1153"/>
                  <a:gd name="T19" fmla="*/ 234 h 1150"/>
                  <a:gd name="T20" fmla="*/ 0 w 1153"/>
                  <a:gd name="T21" fmla="*/ 263 h 1150"/>
                  <a:gd name="T22" fmla="*/ 0 w 1153"/>
                  <a:gd name="T23" fmla="*/ 1102 h 1150"/>
                  <a:gd name="T24" fmla="*/ 10 w 1153"/>
                  <a:gd name="T25" fmla="*/ 1132 h 1150"/>
                  <a:gd name="T26" fmla="*/ 37 w 1153"/>
                  <a:gd name="T27" fmla="*/ 1149 h 1150"/>
                  <a:gd name="T28" fmla="*/ 910 w 1153"/>
                  <a:gd name="T29" fmla="*/ 1150 h 1150"/>
                  <a:gd name="T30" fmla="*/ 952 w 1153"/>
                  <a:gd name="T31" fmla="*/ 1130 h 1150"/>
                  <a:gd name="T32" fmla="*/ 1153 w 1153"/>
                  <a:gd name="T33" fmla="*/ 578 h 1150"/>
                  <a:gd name="T34" fmla="*/ 1153 w 1153"/>
                  <a:gd name="T35" fmla="*/ 562 h 1150"/>
                  <a:gd name="T36" fmla="*/ 1133 w 1153"/>
                  <a:gd name="T37" fmla="*/ 526 h 1150"/>
                  <a:gd name="T38" fmla="*/ 1106 w 1153"/>
                  <a:gd name="T39" fmla="*/ 518 h 1150"/>
                  <a:gd name="T40" fmla="*/ 991 w 1153"/>
                  <a:gd name="T41" fmla="*/ 384 h 1150"/>
                  <a:gd name="T42" fmla="*/ 999 w 1153"/>
                  <a:gd name="T43" fmla="*/ 397 h 1150"/>
                  <a:gd name="T44" fmla="*/ 962 w 1153"/>
                  <a:gd name="T45" fmla="*/ 518 h 1150"/>
                  <a:gd name="T46" fmla="*/ 986 w 1153"/>
                  <a:gd name="T47" fmla="*/ 384 h 1150"/>
                  <a:gd name="T48" fmla="*/ 923 w 1153"/>
                  <a:gd name="T49" fmla="*/ 518 h 1150"/>
                  <a:gd name="T50" fmla="*/ 238 w 1153"/>
                  <a:gd name="T51" fmla="*/ 518 h 1150"/>
                  <a:gd name="T52" fmla="*/ 231 w 1153"/>
                  <a:gd name="T53" fmla="*/ 519 h 1150"/>
                  <a:gd name="T54" fmla="*/ 231 w 1153"/>
                  <a:gd name="T55" fmla="*/ 39 h 1150"/>
                  <a:gd name="T56" fmla="*/ 192 w 1153"/>
                  <a:gd name="T57" fmla="*/ 76 h 1150"/>
                  <a:gd name="T58" fmla="*/ 190 w 1153"/>
                  <a:gd name="T59" fmla="*/ 571 h 1150"/>
                  <a:gd name="T60" fmla="*/ 173 w 1153"/>
                  <a:gd name="T61" fmla="*/ 76 h 1150"/>
                  <a:gd name="T62" fmla="*/ 115 w 1153"/>
                  <a:gd name="T63" fmla="*/ 115 h 1150"/>
                  <a:gd name="T64" fmla="*/ 134 w 1153"/>
                  <a:gd name="T65" fmla="*/ 725 h 1150"/>
                  <a:gd name="T66" fmla="*/ 115 w 1153"/>
                  <a:gd name="T67" fmla="*/ 115 h 1150"/>
                  <a:gd name="T68" fmla="*/ 39 w 1153"/>
                  <a:gd name="T69" fmla="*/ 257 h 1150"/>
                  <a:gd name="T70" fmla="*/ 52 w 1153"/>
                  <a:gd name="T71" fmla="*/ 249 h 1150"/>
                  <a:gd name="T72" fmla="*/ 76 w 1153"/>
                  <a:gd name="T73" fmla="*/ 882 h 1150"/>
                  <a:gd name="T74" fmla="*/ 39 w 1153"/>
                  <a:gd name="T75" fmla="*/ 263 h 1150"/>
                  <a:gd name="T76" fmla="*/ 917 w 1153"/>
                  <a:gd name="T77" fmla="*/ 1110 h 1150"/>
                  <a:gd name="T78" fmla="*/ 49 w 1153"/>
                  <a:gd name="T79" fmla="*/ 1112 h 1150"/>
                  <a:gd name="T80" fmla="*/ 40 w 1153"/>
                  <a:gd name="T81" fmla="*/ 1107 h 1150"/>
                  <a:gd name="T82" fmla="*/ 39 w 1153"/>
                  <a:gd name="T83" fmla="*/ 1100 h 1150"/>
                  <a:gd name="T84" fmla="*/ 134 w 1153"/>
                  <a:gd name="T85" fmla="*/ 837 h 1150"/>
                  <a:gd name="T86" fmla="*/ 192 w 1153"/>
                  <a:gd name="T87" fmla="*/ 679 h 1150"/>
                  <a:gd name="T88" fmla="*/ 231 w 1153"/>
                  <a:gd name="T89" fmla="*/ 574 h 1150"/>
                  <a:gd name="T90" fmla="*/ 234 w 1153"/>
                  <a:gd name="T91" fmla="*/ 564 h 1150"/>
                  <a:gd name="T92" fmla="*/ 245 w 1153"/>
                  <a:gd name="T93" fmla="*/ 557 h 1150"/>
                  <a:gd name="T94" fmla="*/ 1113 w 1153"/>
                  <a:gd name="T95" fmla="*/ 561 h 1150"/>
                  <a:gd name="T96" fmla="*/ 920 w 1153"/>
                  <a:gd name="T97" fmla="*/ 1104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3" h="1150">
                    <a:moveTo>
                      <a:pt x="1106" y="518"/>
                    </a:moveTo>
                    <a:lnTo>
                      <a:pt x="1038" y="518"/>
                    </a:lnTo>
                    <a:lnTo>
                      <a:pt x="1038" y="397"/>
                    </a:lnTo>
                    <a:lnTo>
                      <a:pt x="1037" y="387"/>
                    </a:lnTo>
                    <a:lnTo>
                      <a:pt x="1029" y="368"/>
                    </a:lnTo>
                    <a:lnTo>
                      <a:pt x="1015" y="354"/>
                    </a:lnTo>
                    <a:lnTo>
                      <a:pt x="996" y="345"/>
                    </a:lnTo>
                    <a:lnTo>
                      <a:pt x="986" y="345"/>
                    </a:lnTo>
                    <a:lnTo>
                      <a:pt x="962" y="345"/>
                    </a:lnTo>
                    <a:lnTo>
                      <a:pt x="962" y="0"/>
                    </a:lnTo>
                    <a:lnTo>
                      <a:pt x="192" y="0"/>
                    </a:lnTo>
                    <a:lnTo>
                      <a:pt x="192" y="39"/>
                    </a:lnTo>
                    <a:lnTo>
                      <a:pt x="134" y="39"/>
                    </a:lnTo>
                    <a:lnTo>
                      <a:pt x="134" y="76"/>
                    </a:lnTo>
                    <a:lnTo>
                      <a:pt x="76" y="76"/>
                    </a:lnTo>
                    <a:lnTo>
                      <a:pt x="76" y="211"/>
                    </a:lnTo>
                    <a:lnTo>
                      <a:pt x="52" y="211"/>
                    </a:lnTo>
                    <a:lnTo>
                      <a:pt x="42" y="211"/>
                    </a:lnTo>
                    <a:lnTo>
                      <a:pt x="23" y="220"/>
                    </a:lnTo>
                    <a:lnTo>
                      <a:pt x="9" y="234"/>
                    </a:lnTo>
                    <a:lnTo>
                      <a:pt x="1" y="253"/>
                    </a:lnTo>
                    <a:lnTo>
                      <a:pt x="0" y="263"/>
                    </a:lnTo>
                    <a:lnTo>
                      <a:pt x="0" y="1102"/>
                    </a:lnTo>
                    <a:lnTo>
                      <a:pt x="0" y="1102"/>
                    </a:lnTo>
                    <a:lnTo>
                      <a:pt x="1" y="1117"/>
                    </a:lnTo>
                    <a:lnTo>
                      <a:pt x="10" y="1132"/>
                    </a:lnTo>
                    <a:lnTo>
                      <a:pt x="17" y="1140"/>
                    </a:lnTo>
                    <a:lnTo>
                      <a:pt x="37" y="1149"/>
                    </a:lnTo>
                    <a:lnTo>
                      <a:pt x="49" y="1150"/>
                    </a:lnTo>
                    <a:lnTo>
                      <a:pt x="910" y="1150"/>
                    </a:lnTo>
                    <a:lnTo>
                      <a:pt x="926" y="1149"/>
                    </a:lnTo>
                    <a:lnTo>
                      <a:pt x="952" y="1130"/>
                    </a:lnTo>
                    <a:lnTo>
                      <a:pt x="957" y="1116"/>
                    </a:lnTo>
                    <a:lnTo>
                      <a:pt x="1153" y="578"/>
                    </a:lnTo>
                    <a:lnTo>
                      <a:pt x="1153" y="575"/>
                    </a:lnTo>
                    <a:lnTo>
                      <a:pt x="1153" y="562"/>
                    </a:lnTo>
                    <a:lnTo>
                      <a:pt x="1146" y="542"/>
                    </a:lnTo>
                    <a:lnTo>
                      <a:pt x="1133" y="526"/>
                    </a:lnTo>
                    <a:lnTo>
                      <a:pt x="1116" y="519"/>
                    </a:lnTo>
                    <a:lnTo>
                      <a:pt x="1106" y="518"/>
                    </a:lnTo>
                    <a:close/>
                    <a:moveTo>
                      <a:pt x="986" y="384"/>
                    </a:moveTo>
                    <a:lnTo>
                      <a:pt x="991" y="384"/>
                    </a:lnTo>
                    <a:lnTo>
                      <a:pt x="999" y="393"/>
                    </a:lnTo>
                    <a:lnTo>
                      <a:pt x="999" y="397"/>
                    </a:lnTo>
                    <a:lnTo>
                      <a:pt x="999" y="518"/>
                    </a:lnTo>
                    <a:lnTo>
                      <a:pt x="962" y="518"/>
                    </a:lnTo>
                    <a:lnTo>
                      <a:pt x="962" y="384"/>
                    </a:lnTo>
                    <a:lnTo>
                      <a:pt x="986" y="384"/>
                    </a:lnTo>
                    <a:close/>
                    <a:moveTo>
                      <a:pt x="923" y="39"/>
                    </a:moveTo>
                    <a:lnTo>
                      <a:pt x="923" y="518"/>
                    </a:lnTo>
                    <a:lnTo>
                      <a:pt x="245" y="518"/>
                    </a:lnTo>
                    <a:lnTo>
                      <a:pt x="238" y="518"/>
                    </a:lnTo>
                    <a:lnTo>
                      <a:pt x="232" y="519"/>
                    </a:lnTo>
                    <a:lnTo>
                      <a:pt x="231" y="519"/>
                    </a:lnTo>
                    <a:lnTo>
                      <a:pt x="231" y="519"/>
                    </a:lnTo>
                    <a:lnTo>
                      <a:pt x="231" y="39"/>
                    </a:lnTo>
                    <a:lnTo>
                      <a:pt x="923" y="39"/>
                    </a:lnTo>
                    <a:close/>
                    <a:moveTo>
                      <a:pt x="192" y="76"/>
                    </a:moveTo>
                    <a:lnTo>
                      <a:pt x="192" y="567"/>
                    </a:lnTo>
                    <a:lnTo>
                      <a:pt x="190" y="571"/>
                    </a:lnTo>
                    <a:lnTo>
                      <a:pt x="173" y="620"/>
                    </a:lnTo>
                    <a:lnTo>
                      <a:pt x="173" y="76"/>
                    </a:lnTo>
                    <a:lnTo>
                      <a:pt x="192" y="76"/>
                    </a:lnTo>
                    <a:close/>
                    <a:moveTo>
                      <a:pt x="115" y="115"/>
                    </a:moveTo>
                    <a:lnTo>
                      <a:pt x="134" y="115"/>
                    </a:lnTo>
                    <a:lnTo>
                      <a:pt x="134" y="725"/>
                    </a:lnTo>
                    <a:lnTo>
                      <a:pt x="115" y="778"/>
                    </a:lnTo>
                    <a:lnTo>
                      <a:pt x="115" y="115"/>
                    </a:lnTo>
                    <a:close/>
                    <a:moveTo>
                      <a:pt x="39" y="263"/>
                    </a:moveTo>
                    <a:lnTo>
                      <a:pt x="39" y="257"/>
                    </a:lnTo>
                    <a:lnTo>
                      <a:pt x="48" y="250"/>
                    </a:lnTo>
                    <a:lnTo>
                      <a:pt x="52" y="249"/>
                    </a:lnTo>
                    <a:lnTo>
                      <a:pt x="76" y="249"/>
                    </a:lnTo>
                    <a:lnTo>
                      <a:pt x="76" y="882"/>
                    </a:lnTo>
                    <a:lnTo>
                      <a:pt x="39" y="985"/>
                    </a:lnTo>
                    <a:lnTo>
                      <a:pt x="39" y="263"/>
                    </a:lnTo>
                    <a:close/>
                    <a:moveTo>
                      <a:pt x="920" y="1104"/>
                    </a:moveTo>
                    <a:lnTo>
                      <a:pt x="917" y="1110"/>
                    </a:lnTo>
                    <a:lnTo>
                      <a:pt x="910" y="1112"/>
                    </a:lnTo>
                    <a:lnTo>
                      <a:pt x="49" y="1112"/>
                    </a:lnTo>
                    <a:lnTo>
                      <a:pt x="43" y="1110"/>
                    </a:lnTo>
                    <a:lnTo>
                      <a:pt x="40" y="1107"/>
                    </a:lnTo>
                    <a:lnTo>
                      <a:pt x="39" y="1104"/>
                    </a:lnTo>
                    <a:lnTo>
                      <a:pt x="39" y="1100"/>
                    </a:lnTo>
                    <a:lnTo>
                      <a:pt x="76" y="995"/>
                    </a:lnTo>
                    <a:lnTo>
                      <a:pt x="134" y="837"/>
                    </a:lnTo>
                    <a:lnTo>
                      <a:pt x="192" y="679"/>
                    </a:lnTo>
                    <a:lnTo>
                      <a:pt x="192" y="679"/>
                    </a:lnTo>
                    <a:lnTo>
                      <a:pt x="229" y="578"/>
                    </a:lnTo>
                    <a:lnTo>
                      <a:pt x="231" y="574"/>
                    </a:lnTo>
                    <a:lnTo>
                      <a:pt x="234" y="565"/>
                    </a:lnTo>
                    <a:lnTo>
                      <a:pt x="234" y="564"/>
                    </a:lnTo>
                    <a:lnTo>
                      <a:pt x="238" y="558"/>
                    </a:lnTo>
                    <a:lnTo>
                      <a:pt x="245" y="557"/>
                    </a:lnTo>
                    <a:lnTo>
                      <a:pt x="1106" y="557"/>
                    </a:lnTo>
                    <a:lnTo>
                      <a:pt x="1113" y="561"/>
                    </a:lnTo>
                    <a:lnTo>
                      <a:pt x="1115" y="572"/>
                    </a:lnTo>
                    <a:lnTo>
                      <a:pt x="920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Freeform 10">
                <a:extLst>
                  <a:ext uri="{FF2B5EF4-FFF2-40B4-BE49-F238E27FC236}">
                    <a16:creationId xmlns:a16="http://schemas.microsoft.com/office/drawing/2014/main" id="{8F9E60AD-51C6-4E3B-9BE6-783E84D03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170"/>
                <a:ext cx="166" cy="13"/>
              </a:xfrm>
              <a:custGeom>
                <a:avLst/>
                <a:gdLst>
                  <a:gd name="T0" fmla="*/ 19 w 499"/>
                  <a:gd name="T1" fmla="*/ 38 h 38"/>
                  <a:gd name="T2" fmla="*/ 480 w 499"/>
                  <a:gd name="T3" fmla="*/ 38 h 38"/>
                  <a:gd name="T4" fmla="*/ 488 w 499"/>
                  <a:gd name="T5" fmla="*/ 37 h 38"/>
                  <a:gd name="T6" fmla="*/ 499 w 499"/>
                  <a:gd name="T7" fmla="*/ 27 h 38"/>
                  <a:gd name="T8" fmla="*/ 499 w 499"/>
                  <a:gd name="T9" fmla="*/ 18 h 38"/>
                  <a:gd name="T10" fmla="*/ 499 w 499"/>
                  <a:gd name="T11" fmla="*/ 11 h 38"/>
                  <a:gd name="T12" fmla="*/ 488 w 499"/>
                  <a:gd name="T13" fmla="*/ 1 h 38"/>
                  <a:gd name="T14" fmla="*/ 480 w 499"/>
                  <a:gd name="T15" fmla="*/ 0 h 38"/>
                  <a:gd name="T16" fmla="*/ 19 w 499"/>
                  <a:gd name="T17" fmla="*/ 0 h 38"/>
                  <a:gd name="T18" fmla="*/ 12 w 499"/>
                  <a:gd name="T19" fmla="*/ 1 h 38"/>
                  <a:gd name="T20" fmla="*/ 0 w 499"/>
                  <a:gd name="T21" fmla="*/ 11 h 38"/>
                  <a:gd name="T22" fmla="*/ 0 w 499"/>
                  <a:gd name="T23" fmla="*/ 18 h 38"/>
                  <a:gd name="T24" fmla="*/ 0 w 499"/>
                  <a:gd name="T25" fmla="*/ 27 h 38"/>
                  <a:gd name="T26" fmla="*/ 12 w 499"/>
                  <a:gd name="T27" fmla="*/ 37 h 38"/>
                  <a:gd name="T28" fmla="*/ 19 w 499"/>
                  <a:gd name="T2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38">
                    <a:moveTo>
                      <a:pt x="19" y="38"/>
                    </a:moveTo>
                    <a:lnTo>
                      <a:pt x="480" y="38"/>
                    </a:lnTo>
                    <a:lnTo>
                      <a:pt x="488" y="37"/>
                    </a:lnTo>
                    <a:lnTo>
                      <a:pt x="499" y="27"/>
                    </a:lnTo>
                    <a:lnTo>
                      <a:pt x="499" y="18"/>
                    </a:lnTo>
                    <a:lnTo>
                      <a:pt x="499" y="11"/>
                    </a:lnTo>
                    <a:lnTo>
                      <a:pt x="488" y="1"/>
                    </a:lnTo>
                    <a:lnTo>
                      <a:pt x="480" y="0"/>
                    </a:lnTo>
                    <a:lnTo>
                      <a:pt x="19" y="0"/>
                    </a:lnTo>
                    <a:lnTo>
                      <a:pt x="12" y="1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12" y="37"/>
                    </a:lnTo>
                    <a:lnTo>
                      <a:pt x="1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id="{64CC8E99-9A8F-4A0B-838C-7D3EE83C4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125"/>
                <a:ext cx="77" cy="13"/>
              </a:xfrm>
              <a:custGeom>
                <a:avLst/>
                <a:gdLst>
                  <a:gd name="T0" fmla="*/ 19 w 231"/>
                  <a:gd name="T1" fmla="*/ 37 h 37"/>
                  <a:gd name="T2" fmla="*/ 211 w 231"/>
                  <a:gd name="T3" fmla="*/ 37 h 37"/>
                  <a:gd name="T4" fmla="*/ 219 w 231"/>
                  <a:gd name="T5" fmla="*/ 37 h 37"/>
                  <a:gd name="T6" fmla="*/ 230 w 231"/>
                  <a:gd name="T7" fmla="*/ 26 h 37"/>
                  <a:gd name="T8" fmla="*/ 231 w 231"/>
                  <a:gd name="T9" fmla="*/ 19 h 37"/>
                  <a:gd name="T10" fmla="*/ 230 w 231"/>
                  <a:gd name="T11" fmla="*/ 11 h 37"/>
                  <a:gd name="T12" fmla="*/ 219 w 231"/>
                  <a:gd name="T13" fmla="*/ 0 h 37"/>
                  <a:gd name="T14" fmla="*/ 211 w 231"/>
                  <a:gd name="T15" fmla="*/ 0 h 37"/>
                  <a:gd name="T16" fmla="*/ 19 w 231"/>
                  <a:gd name="T17" fmla="*/ 0 h 37"/>
                  <a:gd name="T18" fmla="*/ 12 w 231"/>
                  <a:gd name="T19" fmla="*/ 0 h 37"/>
                  <a:gd name="T20" fmla="*/ 0 w 231"/>
                  <a:gd name="T21" fmla="*/ 11 h 37"/>
                  <a:gd name="T22" fmla="*/ 0 w 231"/>
                  <a:gd name="T23" fmla="*/ 19 h 37"/>
                  <a:gd name="T24" fmla="*/ 0 w 231"/>
                  <a:gd name="T25" fmla="*/ 26 h 37"/>
                  <a:gd name="T26" fmla="*/ 12 w 231"/>
                  <a:gd name="T27" fmla="*/ 37 h 37"/>
                  <a:gd name="T28" fmla="*/ 19 w 231"/>
                  <a:gd name="T2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1" h="37">
                    <a:moveTo>
                      <a:pt x="19" y="37"/>
                    </a:moveTo>
                    <a:lnTo>
                      <a:pt x="211" y="37"/>
                    </a:lnTo>
                    <a:lnTo>
                      <a:pt x="219" y="37"/>
                    </a:lnTo>
                    <a:lnTo>
                      <a:pt x="230" y="26"/>
                    </a:lnTo>
                    <a:lnTo>
                      <a:pt x="231" y="19"/>
                    </a:lnTo>
                    <a:lnTo>
                      <a:pt x="230" y="11"/>
                    </a:lnTo>
                    <a:lnTo>
                      <a:pt x="219" y="0"/>
                    </a:lnTo>
                    <a:lnTo>
                      <a:pt x="211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0" y="11"/>
                    </a:lnTo>
                    <a:lnTo>
                      <a:pt x="0" y="19"/>
                    </a:lnTo>
                    <a:lnTo>
                      <a:pt x="0" y="26"/>
                    </a:lnTo>
                    <a:lnTo>
                      <a:pt x="12" y="37"/>
                    </a:lnTo>
                    <a:lnTo>
                      <a:pt x="1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0" name="Freeform 12">
                <a:extLst>
                  <a:ext uri="{FF2B5EF4-FFF2-40B4-BE49-F238E27FC236}">
                    <a16:creationId xmlns:a16="http://schemas.microsoft.com/office/drawing/2014/main" id="{DE967897-05DA-44A9-8F03-111162C9D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" y="1214"/>
                <a:ext cx="166" cy="13"/>
              </a:xfrm>
              <a:custGeom>
                <a:avLst/>
                <a:gdLst>
                  <a:gd name="T0" fmla="*/ 19 w 499"/>
                  <a:gd name="T1" fmla="*/ 39 h 39"/>
                  <a:gd name="T2" fmla="*/ 480 w 499"/>
                  <a:gd name="T3" fmla="*/ 39 h 39"/>
                  <a:gd name="T4" fmla="*/ 488 w 499"/>
                  <a:gd name="T5" fmla="*/ 38 h 39"/>
                  <a:gd name="T6" fmla="*/ 499 w 499"/>
                  <a:gd name="T7" fmla="*/ 28 h 39"/>
                  <a:gd name="T8" fmla="*/ 499 w 499"/>
                  <a:gd name="T9" fmla="*/ 20 h 39"/>
                  <a:gd name="T10" fmla="*/ 499 w 499"/>
                  <a:gd name="T11" fmla="*/ 12 h 39"/>
                  <a:gd name="T12" fmla="*/ 488 w 499"/>
                  <a:gd name="T13" fmla="*/ 2 h 39"/>
                  <a:gd name="T14" fmla="*/ 480 w 499"/>
                  <a:gd name="T15" fmla="*/ 0 h 39"/>
                  <a:gd name="T16" fmla="*/ 19 w 499"/>
                  <a:gd name="T17" fmla="*/ 0 h 39"/>
                  <a:gd name="T18" fmla="*/ 12 w 499"/>
                  <a:gd name="T19" fmla="*/ 2 h 39"/>
                  <a:gd name="T20" fmla="*/ 0 w 499"/>
                  <a:gd name="T21" fmla="*/ 12 h 39"/>
                  <a:gd name="T22" fmla="*/ 0 w 499"/>
                  <a:gd name="T23" fmla="*/ 20 h 39"/>
                  <a:gd name="T24" fmla="*/ 0 w 499"/>
                  <a:gd name="T25" fmla="*/ 28 h 39"/>
                  <a:gd name="T26" fmla="*/ 12 w 499"/>
                  <a:gd name="T27" fmla="*/ 38 h 39"/>
                  <a:gd name="T28" fmla="*/ 19 w 499"/>
                  <a:gd name="T2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9" h="39">
                    <a:moveTo>
                      <a:pt x="19" y="39"/>
                    </a:moveTo>
                    <a:lnTo>
                      <a:pt x="480" y="39"/>
                    </a:lnTo>
                    <a:lnTo>
                      <a:pt x="488" y="38"/>
                    </a:lnTo>
                    <a:lnTo>
                      <a:pt x="499" y="28"/>
                    </a:lnTo>
                    <a:lnTo>
                      <a:pt x="499" y="20"/>
                    </a:lnTo>
                    <a:lnTo>
                      <a:pt x="499" y="12"/>
                    </a:lnTo>
                    <a:lnTo>
                      <a:pt x="488" y="2"/>
                    </a:lnTo>
                    <a:lnTo>
                      <a:pt x="480" y="0"/>
                    </a:lnTo>
                    <a:lnTo>
                      <a:pt x="19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28"/>
                    </a:lnTo>
                    <a:lnTo>
                      <a:pt x="12" y="38"/>
                    </a:lnTo>
                    <a:lnTo>
                      <a:pt x="19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ko-KR" altLang="en-US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BBF385-2B2A-4F11-AD2A-D23183A88895}"/>
                </a:ext>
              </a:extLst>
            </p:cNvPr>
            <p:cNvSpPr txBox="1"/>
            <p:nvPr/>
          </p:nvSpPr>
          <p:spPr>
            <a:xfrm>
              <a:off x="2368845" y="738382"/>
              <a:ext cx="6148386" cy="5412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개발 동기</a:t>
              </a:r>
              <a:endPara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22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중간 발표 이후 진행 사항</a:t>
              </a:r>
              <a:endParaRPr lang="en-US" altLang="ko-KR" sz="2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시현</a:t>
              </a:r>
              <a:endPara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패키지 별 주요 기능 </a:t>
              </a:r>
              <a:endPara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프로젝트 규모</a:t>
              </a:r>
              <a:endPara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22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보완점</a:t>
              </a:r>
              <a:endParaRPr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ko-KR" altLang="en-US" sz="2200" b="1" i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발전 가능성</a:t>
              </a:r>
              <a:endParaRPr lang="en-US" altLang="ko-KR" sz="2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endParaRPr>
            </a:p>
            <a:p>
              <a:pPr marL="342900" indent="-342900">
                <a:lnSpc>
                  <a:spcPct val="200000"/>
                </a:lnSpc>
                <a:buAutoNum type="arabicPeriod"/>
              </a:pPr>
              <a:r>
                <a:rPr lang="en-US" altLang="ko-KR" sz="2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Thank You For Listening</a:t>
              </a:r>
              <a:endParaRPr lang="en-US" altLang="ko-KR" sz="2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4.44444E-6 L -0.32955 0.4935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84" y="2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자유형 90"/>
          <p:cNvSpPr>
            <a:spLocks/>
          </p:cNvSpPr>
          <p:nvPr/>
        </p:nvSpPr>
        <p:spPr bwMode="auto">
          <a:xfrm>
            <a:off x="7109177" y="5863140"/>
            <a:ext cx="1886331" cy="994861"/>
          </a:xfrm>
          <a:custGeom>
            <a:avLst/>
            <a:gdLst>
              <a:gd name="connsiteX0" fmla="*/ 1886330 w 1886330"/>
              <a:gd name="connsiteY0" fmla="*/ 0 h 994861"/>
              <a:gd name="connsiteX1" fmla="*/ 595827 w 1886330"/>
              <a:gd name="connsiteY1" fmla="*/ 994861 h 994861"/>
              <a:gd name="connsiteX2" fmla="*/ 0 w 1886330"/>
              <a:gd name="connsiteY2" fmla="*/ 994861 h 994861"/>
              <a:gd name="connsiteX3" fmla="*/ 1272575 w 1886330"/>
              <a:gd name="connsiteY3" fmla="*/ 19879 h 99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6330" h="994861">
                <a:moveTo>
                  <a:pt x="1886330" y="0"/>
                </a:moveTo>
                <a:lnTo>
                  <a:pt x="595827" y="994861"/>
                </a:lnTo>
                <a:lnTo>
                  <a:pt x="0" y="994861"/>
                </a:lnTo>
                <a:lnTo>
                  <a:pt x="1272575" y="19879"/>
                </a:lnTo>
                <a:close/>
              </a:path>
            </a:pathLst>
          </a:custGeom>
          <a:solidFill>
            <a:srgbClr val="916B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자유형 89"/>
          <p:cNvSpPr>
            <a:spLocks/>
          </p:cNvSpPr>
          <p:nvPr/>
        </p:nvSpPr>
        <p:spPr bwMode="auto">
          <a:xfrm>
            <a:off x="2863410" y="5863140"/>
            <a:ext cx="1887553" cy="994861"/>
          </a:xfrm>
          <a:custGeom>
            <a:avLst/>
            <a:gdLst>
              <a:gd name="connsiteX0" fmla="*/ 0 w 1887553"/>
              <a:gd name="connsiteY0" fmla="*/ 0 h 994861"/>
              <a:gd name="connsiteX1" fmla="*/ 613755 w 1887553"/>
              <a:gd name="connsiteY1" fmla="*/ 19879 h 994861"/>
              <a:gd name="connsiteX2" fmla="*/ 1887553 w 1887553"/>
              <a:gd name="connsiteY2" fmla="*/ 994861 h 994861"/>
              <a:gd name="connsiteX3" fmla="*/ 1290918 w 1887553"/>
              <a:gd name="connsiteY3" fmla="*/ 994861 h 99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7553" h="994861">
                <a:moveTo>
                  <a:pt x="0" y="0"/>
                </a:moveTo>
                <a:lnTo>
                  <a:pt x="613755" y="19879"/>
                </a:lnTo>
                <a:lnTo>
                  <a:pt x="1887553" y="994861"/>
                </a:lnTo>
                <a:lnTo>
                  <a:pt x="1290918" y="994861"/>
                </a:lnTo>
                <a:close/>
              </a:path>
            </a:pathLst>
          </a:custGeom>
          <a:solidFill>
            <a:srgbClr val="B58A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자유형 91"/>
          <p:cNvSpPr>
            <a:spLocks/>
          </p:cNvSpPr>
          <p:nvPr/>
        </p:nvSpPr>
        <p:spPr bwMode="auto">
          <a:xfrm>
            <a:off x="8192264" y="5938978"/>
            <a:ext cx="1637469" cy="919023"/>
          </a:xfrm>
          <a:custGeom>
            <a:avLst/>
            <a:gdLst>
              <a:gd name="connsiteX0" fmla="*/ 1200291 w 1637469"/>
              <a:gd name="connsiteY0" fmla="*/ 0 h 919022"/>
              <a:gd name="connsiteX1" fmla="*/ 1637469 w 1637469"/>
              <a:gd name="connsiteY1" fmla="*/ 240079 h 919022"/>
              <a:gd name="connsiteX2" fmla="*/ 754470 w 1637469"/>
              <a:gd name="connsiteY2" fmla="*/ 919022 h 919022"/>
              <a:gd name="connsiteX3" fmla="*/ 0 w 1637469"/>
              <a:gd name="connsiteY3" fmla="*/ 919022 h 91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7469" h="919022">
                <a:moveTo>
                  <a:pt x="1200291" y="0"/>
                </a:moveTo>
                <a:lnTo>
                  <a:pt x="1637469" y="240079"/>
                </a:lnTo>
                <a:lnTo>
                  <a:pt x="754470" y="919022"/>
                </a:lnTo>
                <a:lnTo>
                  <a:pt x="0" y="919022"/>
                </a:lnTo>
                <a:close/>
              </a:path>
            </a:pathLst>
          </a:custGeom>
          <a:solidFill>
            <a:srgbClr val="D9B1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자유형 88"/>
          <p:cNvSpPr>
            <a:spLocks/>
          </p:cNvSpPr>
          <p:nvPr/>
        </p:nvSpPr>
        <p:spPr bwMode="auto">
          <a:xfrm>
            <a:off x="2034600" y="5938978"/>
            <a:ext cx="1642005" cy="919023"/>
          </a:xfrm>
          <a:custGeom>
            <a:avLst/>
            <a:gdLst>
              <a:gd name="connsiteX0" fmla="*/ 442598 w 1642005"/>
              <a:gd name="connsiteY0" fmla="*/ 0 h 919022"/>
              <a:gd name="connsiteX1" fmla="*/ 1642005 w 1642005"/>
              <a:gd name="connsiteY1" fmla="*/ 919022 h 919022"/>
              <a:gd name="connsiteX2" fmla="*/ 883000 w 1642005"/>
              <a:gd name="connsiteY2" fmla="*/ 919022 h 919022"/>
              <a:gd name="connsiteX3" fmla="*/ 0 w 1642005"/>
              <a:gd name="connsiteY3" fmla="*/ 240079 h 91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2005" h="919022">
                <a:moveTo>
                  <a:pt x="442598" y="0"/>
                </a:moveTo>
                <a:lnTo>
                  <a:pt x="1642005" y="919022"/>
                </a:lnTo>
                <a:lnTo>
                  <a:pt x="883000" y="919022"/>
                </a:lnTo>
                <a:lnTo>
                  <a:pt x="0" y="240079"/>
                </a:lnTo>
                <a:close/>
              </a:path>
            </a:pathLst>
          </a:custGeom>
          <a:solidFill>
            <a:srgbClr val="E2B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Freeform 10"/>
          <p:cNvSpPr>
            <a:spLocks/>
          </p:cNvSpPr>
          <p:nvPr/>
        </p:nvSpPr>
        <p:spPr bwMode="auto">
          <a:xfrm>
            <a:off x="1314133" y="4720142"/>
            <a:ext cx="1993475" cy="1652201"/>
          </a:xfrm>
          <a:custGeom>
            <a:avLst/>
            <a:gdLst>
              <a:gd name="T0" fmla="*/ 429 w 1104"/>
              <a:gd name="T1" fmla="*/ 916 h 916"/>
              <a:gd name="T2" fmla="*/ 0 w 1104"/>
              <a:gd name="T3" fmla="*/ 916 h 916"/>
              <a:gd name="T4" fmla="*/ 0 w 1104"/>
              <a:gd name="T5" fmla="*/ 488 h 916"/>
              <a:gd name="T6" fmla="*/ 838 w 1104"/>
              <a:gd name="T7" fmla="*/ 0 h 916"/>
              <a:gd name="T8" fmla="*/ 1104 w 1104"/>
              <a:gd name="T9" fmla="*/ 0 h 916"/>
              <a:gd name="T10" fmla="*/ 1104 w 1104"/>
              <a:gd name="T11" fmla="*/ 267 h 916"/>
              <a:gd name="T12" fmla="*/ 429 w 1104"/>
              <a:gd name="T13" fmla="*/ 916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916">
                <a:moveTo>
                  <a:pt x="429" y="916"/>
                </a:moveTo>
                <a:lnTo>
                  <a:pt x="0" y="916"/>
                </a:lnTo>
                <a:lnTo>
                  <a:pt x="0" y="488"/>
                </a:lnTo>
                <a:lnTo>
                  <a:pt x="838" y="0"/>
                </a:lnTo>
                <a:lnTo>
                  <a:pt x="1104" y="0"/>
                </a:lnTo>
                <a:lnTo>
                  <a:pt x="1104" y="267"/>
                </a:lnTo>
                <a:lnTo>
                  <a:pt x="429" y="916"/>
                </a:lnTo>
                <a:close/>
              </a:path>
            </a:pathLst>
          </a:custGeom>
          <a:solidFill>
            <a:srgbClr val="CEA6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Freeform 11"/>
          <p:cNvSpPr>
            <a:spLocks/>
          </p:cNvSpPr>
          <p:nvPr/>
        </p:nvSpPr>
        <p:spPr bwMode="auto">
          <a:xfrm>
            <a:off x="1314133" y="4720141"/>
            <a:ext cx="1993475" cy="882979"/>
          </a:xfrm>
          <a:custGeom>
            <a:avLst/>
            <a:gdLst>
              <a:gd name="T0" fmla="*/ 429 w 1104"/>
              <a:gd name="T1" fmla="*/ 488 h 488"/>
              <a:gd name="T2" fmla="*/ 0 w 1104"/>
              <a:gd name="T3" fmla="*/ 488 h 488"/>
              <a:gd name="T4" fmla="*/ 838 w 1104"/>
              <a:gd name="T5" fmla="*/ 0 h 488"/>
              <a:gd name="T6" fmla="*/ 1104 w 1104"/>
              <a:gd name="T7" fmla="*/ 0 h 488"/>
              <a:gd name="T8" fmla="*/ 429 w 1104"/>
              <a:gd name="T9" fmla="*/ 48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4" h="488">
                <a:moveTo>
                  <a:pt x="429" y="488"/>
                </a:moveTo>
                <a:lnTo>
                  <a:pt x="0" y="488"/>
                </a:lnTo>
                <a:lnTo>
                  <a:pt x="838" y="0"/>
                </a:lnTo>
                <a:lnTo>
                  <a:pt x="1104" y="0"/>
                </a:lnTo>
                <a:lnTo>
                  <a:pt x="429" y="488"/>
                </a:lnTo>
                <a:close/>
              </a:path>
            </a:pathLst>
          </a:custGeom>
          <a:solidFill>
            <a:srgbClr val="EFC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1314134" y="5603122"/>
            <a:ext cx="774639" cy="769221"/>
          </a:xfrm>
          <a:prstGeom prst="rect">
            <a:avLst/>
          </a:prstGeom>
          <a:solidFill>
            <a:srgbClr val="E2B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Freeform 13"/>
          <p:cNvSpPr>
            <a:spLocks/>
          </p:cNvSpPr>
          <p:nvPr/>
        </p:nvSpPr>
        <p:spPr bwMode="auto">
          <a:xfrm>
            <a:off x="8551309" y="4720142"/>
            <a:ext cx="1993475" cy="1652201"/>
          </a:xfrm>
          <a:custGeom>
            <a:avLst/>
            <a:gdLst>
              <a:gd name="T0" fmla="*/ 675 w 1104"/>
              <a:gd name="T1" fmla="*/ 916 h 916"/>
              <a:gd name="T2" fmla="*/ 1104 w 1104"/>
              <a:gd name="T3" fmla="*/ 916 h 916"/>
              <a:gd name="T4" fmla="*/ 1104 w 1104"/>
              <a:gd name="T5" fmla="*/ 488 h 916"/>
              <a:gd name="T6" fmla="*/ 266 w 1104"/>
              <a:gd name="T7" fmla="*/ 0 h 916"/>
              <a:gd name="T8" fmla="*/ 0 w 1104"/>
              <a:gd name="T9" fmla="*/ 0 h 916"/>
              <a:gd name="T10" fmla="*/ 0 w 1104"/>
              <a:gd name="T11" fmla="*/ 267 h 916"/>
              <a:gd name="T12" fmla="*/ 675 w 1104"/>
              <a:gd name="T13" fmla="*/ 916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916">
                <a:moveTo>
                  <a:pt x="675" y="916"/>
                </a:moveTo>
                <a:lnTo>
                  <a:pt x="1104" y="916"/>
                </a:lnTo>
                <a:lnTo>
                  <a:pt x="1104" y="488"/>
                </a:lnTo>
                <a:lnTo>
                  <a:pt x="266" y="0"/>
                </a:lnTo>
                <a:lnTo>
                  <a:pt x="0" y="0"/>
                </a:lnTo>
                <a:lnTo>
                  <a:pt x="0" y="267"/>
                </a:lnTo>
                <a:lnTo>
                  <a:pt x="675" y="916"/>
                </a:lnTo>
                <a:close/>
              </a:path>
            </a:pathLst>
          </a:custGeom>
          <a:solidFill>
            <a:srgbClr val="CEA6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Freeform 14"/>
          <p:cNvSpPr>
            <a:spLocks/>
          </p:cNvSpPr>
          <p:nvPr/>
        </p:nvSpPr>
        <p:spPr bwMode="auto">
          <a:xfrm>
            <a:off x="8551309" y="4720141"/>
            <a:ext cx="1993475" cy="882979"/>
          </a:xfrm>
          <a:custGeom>
            <a:avLst/>
            <a:gdLst>
              <a:gd name="T0" fmla="*/ 675 w 1104"/>
              <a:gd name="T1" fmla="*/ 488 h 488"/>
              <a:gd name="T2" fmla="*/ 1104 w 1104"/>
              <a:gd name="T3" fmla="*/ 488 h 488"/>
              <a:gd name="T4" fmla="*/ 266 w 1104"/>
              <a:gd name="T5" fmla="*/ 0 h 488"/>
              <a:gd name="T6" fmla="*/ 0 w 1104"/>
              <a:gd name="T7" fmla="*/ 0 h 488"/>
              <a:gd name="T8" fmla="*/ 675 w 1104"/>
              <a:gd name="T9" fmla="*/ 48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4" h="488">
                <a:moveTo>
                  <a:pt x="675" y="488"/>
                </a:moveTo>
                <a:lnTo>
                  <a:pt x="1104" y="488"/>
                </a:lnTo>
                <a:lnTo>
                  <a:pt x="266" y="0"/>
                </a:lnTo>
                <a:lnTo>
                  <a:pt x="0" y="0"/>
                </a:lnTo>
                <a:lnTo>
                  <a:pt x="675" y="488"/>
                </a:lnTo>
                <a:close/>
              </a:path>
            </a:pathLst>
          </a:custGeom>
          <a:solidFill>
            <a:srgbClr val="EFC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Rectangle 15"/>
          <p:cNvSpPr>
            <a:spLocks noChangeArrowheads="1"/>
          </p:cNvSpPr>
          <p:nvPr/>
        </p:nvSpPr>
        <p:spPr bwMode="auto">
          <a:xfrm>
            <a:off x="9770146" y="5603122"/>
            <a:ext cx="774639" cy="769221"/>
          </a:xfrm>
          <a:prstGeom prst="rect">
            <a:avLst/>
          </a:prstGeom>
          <a:solidFill>
            <a:srgbClr val="E2B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Rectangle 16"/>
          <p:cNvSpPr>
            <a:spLocks noChangeArrowheads="1"/>
          </p:cNvSpPr>
          <p:nvPr/>
        </p:nvSpPr>
        <p:spPr bwMode="auto">
          <a:xfrm>
            <a:off x="9656389" y="3463385"/>
            <a:ext cx="184180" cy="1868883"/>
          </a:xfrm>
          <a:prstGeom prst="rect">
            <a:avLst/>
          </a:prstGeom>
          <a:solidFill>
            <a:srgbClr val="E2B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Freeform 17"/>
          <p:cNvSpPr>
            <a:spLocks/>
          </p:cNvSpPr>
          <p:nvPr/>
        </p:nvSpPr>
        <p:spPr bwMode="auto">
          <a:xfrm>
            <a:off x="9580550" y="3414633"/>
            <a:ext cx="75839" cy="1917636"/>
          </a:xfrm>
          <a:custGeom>
            <a:avLst/>
            <a:gdLst>
              <a:gd name="T0" fmla="*/ 42 w 42"/>
              <a:gd name="T1" fmla="*/ 1064 h 1064"/>
              <a:gd name="T2" fmla="*/ 0 w 42"/>
              <a:gd name="T3" fmla="*/ 1035 h 1064"/>
              <a:gd name="T4" fmla="*/ 0 w 42"/>
              <a:gd name="T5" fmla="*/ 0 h 1064"/>
              <a:gd name="T6" fmla="*/ 42 w 42"/>
              <a:gd name="T7" fmla="*/ 29 h 1064"/>
              <a:gd name="T8" fmla="*/ 42 w 42"/>
              <a:gd name="T9" fmla="*/ 1064 h 1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1064">
                <a:moveTo>
                  <a:pt x="42" y="1064"/>
                </a:moveTo>
                <a:lnTo>
                  <a:pt x="0" y="1035"/>
                </a:lnTo>
                <a:lnTo>
                  <a:pt x="0" y="0"/>
                </a:lnTo>
                <a:lnTo>
                  <a:pt x="42" y="29"/>
                </a:lnTo>
                <a:lnTo>
                  <a:pt x="42" y="1064"/>
                </a:lnTo>
                <a:close/>
              </a:path>
            </a:pathLst>
          </a:custGeom>
          <a:solidFill>
            <a:srgbClr val="CEA6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Rectangle 18"/>
          <p:cNvSpPr>
            <a:spLocks noChangeArrowheads="1"/>
          </p:cNvSpPr>
          <p:nvPr/>
        </p:nvSpPr>
        <p:spPr bwMode="auto">
          <a:xfrm>
            <a:off x="8773410" y="2098290"/>
            <a:ext cx="184180" cy="2676023"/>
          </a:xfrm>
          <a:prstGeom prst="rect">
            <a:avLst/>
          </a:prstGeom>
          <a:solidFill>
            <a:srgbClr val="E2B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Freeform 19"/>
          <p:cNvSpPr>
            <a:spLocks/>
          </p:cNvSpPr>
          <p:nvPr/>
        </p:nvSpPr>
        <p:spPr bwMode="auto">
          <a:xfrm>
            <a:off x="8692153" y="2049537"/>
            <a:ext cx="81256" cy="2724777"/>
          </a:xfrm>
          <a:custGeom>
            <a:avLst/>
            <a:gdLst>
              <a:gd name="T0" fmla="*/ 43 w 43"/>
              <a:gd name="T1" fmla="*/ 1510 h 1510"/>
              <a:gd name="T2" fmla="*/ 0 w 43"/>
              <a:gd name="T3" fmla="*/ 1480 h 1510"/>
              <a:gd name="T4" fmla="*/ 0 w 43"/>
              <a:gd name="T5" fmla="*/ 0 h 1510"/>
              <a:gd name="T6" fmla="*/ 43 w 43"/>
              <a:gd name="T7" fmla="*/ 28 h 1510"/>
              <a:gd name="T8" fmla="*/ 43 w 43"/>
              <a:gd name="T9" fmla="*/ 1510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1510">
                <a:moveTo>
                  <a:pt x="43" y="1510"/>
                </a:moveTo>
                <a:lnTo>
                  <a:pt x="0" y="1480"/>
                </a:lnTo>
                <a:lnTo>
                  <a:pt x="0" y="0"/>
                </a:lnTo>
                <a:lnTo>
                  <a:pt x="43" y="28"/>
                </a:lnTo>
                <a:lnTo>
                  <a:pt x="43" y="1510"/>
                </a:lnTo>
                <a:close/>
              </a:path>
            </a:pathLst>
          </a:custGeom>
          <a:solidFill>
            <a:srgbClr val="CEA6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Rectangle 20"/>
          <p:cNvSpPr>
            <a:spLocks noChangeArrowheads="1"/>
          </p:cNvSpPr>
          <p:nvPr/>
        </p:nvSpPr>
        <p:spPr bwMode="auto">
          <a:xfrm>
            <a:off x="2018350" y="3463385"/>
            <a:ext cx="189597" cy="1868883"/>
          </a:xfrm>
          <a:prstGeom prst="rect">
            <a:avLst/>
          </a:prstGeom>
          <a:solidFill>
            <a:srgbClr val="E2B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Freeform 21"/>
          <p:cNvSpPr>
            <a:spLocks/>
          </p:cNvSpPr>
          <p:nvPr/>
        </p:nvSpPr>
        <p:spPr bwMode="auto">
          <a:xfrm>
            <a:off x="2202530" y="3414633"/>
            <a:ext cx="75839" cy="1917636"/>
          </a:xfrm>
          <a:custGeom>
            <a:avLst/>
            <a:gdLst>
              <a:gd name="T0" fmla="*/ 0 w 43"/>
              <a:gd name="T1" fmla="*/ 1064 h 1064"/>
              <a:gd name="T2" fmla="*/ 43 w 43"/>
              <a:gd name="T3" fmla="*/ 1035 h 1064"/>
              <a:gd name="T4" fmla="*/ 43 w 43"/>
              <a:gd name="T5" fmla="*/ 0 h 1064"/>
              <a:gd name="T6" fmla="*/ 0 w 43"/>
              <a:gd name="T7" fmla="*/ 29 h 1064"/>
              <a:gd name="T8" fmla="*/ 0 w 43"/>
              <a:gd name="T9" fmla="*/ 1064 h 1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1064">
                <a:moveTo>
                  <a:pt x="0" y="1064"/>
                </a:moveTo>
                <a:lnTo>
                  <a:pt x="43" y="1035"/>
                </a:lnTo>
                <a:lnTo>
                  <a:pt x="43" y="0"/>
                </a:lnTo>
                <a:lnTo>
                  <a:pt x="0" y="29"/>
                </a:lnTo>
                <a:lnTo>
                  <a:pt x="0" y="1064"/>
                </a:lnTo>
                <a:close/>
              </a:path>
            </a:pathLst>
          </a:custGeom>
          <a:solidFill>
            <a:srgbClr val="CEA6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Rectangle 22"/>
          <p:cNvSpPr>
            <a:spLocks noChangeArrowheads="1"/>
          </p:cNvSpPr>
          <p:nvPr/>
        </p:nvSpPr>
        <p:spPr bwMode="auto">
          <a:xfrm>
            <a:off x="2890495" y="2114542"/>
            <a:ext cx="184180" cy="2676023"/>
          </a:xfrm>
          <a:prstGeom prst="rect">
            <a:avLst/>
          </a:prstGeom>
          <a:solidFill>
            <a:srgbClr val="E2B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Freeform 23"/>
          <p:cNvSpPr>
            <a:spLocks/>
          </p:cNvSpPr>
          <p:nvPr/>
        </p:nvSpPr>
        <p:spPr bwMode="auto">
          <a:xfrm>
            <a:off x="3074675" y="2054953"/>
            <a:ext cx="75839" cy="2735611"/>
          </a:xfrm>
          <a:custGeom>
            <a:avLst/>
            <a:gdLst>
              <a:gd name="T0" fmla="*/ 0 w 42"/>
              <a:gd name="T1" fmla="*/ 1514 h 1514"/>
              <a:gd name="T2" fmla="*/ 42 w 42"/>
              <a:gd name="T3" fmla="*/ 1482 h 1514"/>
              <a:gd name="T4" fmla="*/ 42 w 42"/>
              <a:gd name="T5" fmla="*/ 0 h 1514"/>
              <a:gd name="T6" fmla="*/ 0 w 42"/>
              <a:gd name="T7" fmla="*/ 31 h 1514"/>
              <a:gd name="T8" fmla="*/ 0 w 42"/>
              <a:gd name="T9" fmla="*/ 1514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1514">
                <a:moveTo>
                  <a:pt x="0" y="1514"/>
                </a:moveTo>
                <a:lnTo>
                  <a:pt x="42" y="1482"/>
                </a:lnTo>
                <a:lnTo>
                  <a:pt x="42" y="0"/>
                </a:lnTo>
                <a:lnTo>
                  <a:pt x="0" y="31"/>
                </a:lnTo>
                <a:lnTo>
                  <a:pt x="0" y="1514"/>
                </a:lnTo>
                <a:close/>
              </a:path>
            </a:pathLst>
          </a:custGeom>
          <a:solidFill>
            <a:srgbClr val="CEA6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Freeform 24"/>
          <p:cNvSpPr>
            <a:spLocks/>
          </p:cNvSpPr>
          <p:nvPr/>
        </p:nvSpPr>
        <p:spPr bwMode="auto">
          <a:xfrm>
            <a:off x="8551309" y="3197949"/>
            <a:ext cx="1993475" cy="585043"/>
          </a:xfrm>
          <a:custGeom>
            <a:avLst/>
            <a:gdLst>
              <a:gd name="T0" fmla="*/ 675 w 1104"/>
              <a:gd name="T1" fmla="*/ 324 h 324"/>
              <a:gd name="T2" fmla="*/ 1104 w 1104"/>
              <a:gd name="T3" fmla="*/ 324 h 324"/>
              <a:gd name="T4" fmla="*/ 1104 w 1104"/>
              <a:gd name="T5" fmla="*/ 243 h 324"/>
              <a:gd name="T6" fmla="*/ 266 w 1104"/>
              <a:gd name="T7" fmla="*/ 0 h 324"/>
              <a:gd name="T8" fmla="*/ 0 w 1104"/>
              <a:gd name="T9" fmla="*/ 0 h 324"/>
              <a:gd name="T10" fmla="*/ 0 w 1104"/>
              <a:gd name="T11" fmla="*/ 57 h 324"/>
              <a:gd name="T12" fmla="*/ 675 w 1104"/>
              <a:gd name="T13" fmla="*/ 32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324">
                <a:moveTo>
                  <a:pt x="675" y="324"/>
                </a:moveTo>
                <a:lnTo>
                  <a:pt x="1104" y="324"/>
                </a:lnTo>
                <a:lnTo>
                  <a:pt x="1104" y="243"/>
                </a:lnTo>
                <a:lnTo>
                  <a:pt x="266" y="0"/>
                </a:lnTo>
                <a:lnTo>
                  <a:pt x="0" y="0"/>
                </a:lnTo>
                <a:lnTo>
                  <a:pt x="0" y="57"/>
                </a:lnTo>
                <a:lnTo>
                  <a:pt x="675" y="324"/>
                </a:lnTo>
                <a:close/>
              </a:path>
            </a:pathLst>
          </a:custGeom>
          <a:solidFill>
            <a:srgbClr val="CEA6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Freeform 25"/>
          <p:cNvSpPr>
            <a:spLocks/>
          </p:cNvSpPr>
          <p:nvPr/>
        </p:nvSpPr>
        <p:spPr bwMode="auto">
          <a:xfrm>
            <a:off x="8551309" y="3197951"/>
            <a:ext cx="1993475" cy="438781"/>
          </a:xfrm>
          <a:custGeom>
            <a:avLst/>
            <a:gdLst>
              <a:gd name="T0" fmla="*/ 675 w 1104"/>
              <a:gd name="T1" fmla="*/ 243 h 243"/>
              <a:gd name="T2" fmla="*/ 1104 w 1104"/>
              <a:gd name="T3" fmla="*/ 243 h 243"/>
              <a:gd name="T4" fmla="*/ 266 w 1104"/>
              <a:gd name="T5" fmla="*/ 0 h 243"/>
              <a:gd name="T6" fmla="*/ 0 w 1104"/>
              <a:gd name="T7" fmla="*/ 0 h 243"/>
              <a:gd name="T8" fmla="*/ 675 w 1104"/>
              <a:gd name="T9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4" h="243">
                <a:moveTo>
                  <a:pt x="675" y="243"/>
                </a:moveTo>
                <a:lnTo>
                  <a:pt x="1104" y="243"/>
                </a:lnTo>
                <a:lnTo>
                  <a:pt x="266" y="0"/>
                </a:lnTo>
                <a:lnTo>
                  <a:pt x="0" y="0"/>
                </a:lnTo>
                <a:lnTo>
                  <a:pt x="675" y="243"/>
                </a:lnTo>
                <a:close/>
              </a:path>
            </a:pathLst>
          </a:custGeom>
          <a:solidFill>
            <a:srgbClr val="EFC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Rectangle 26"/>
          <p:cNvSpPr>
            <a:spLocks noChangeArrowheads="1"/>
          </p:cNvSpPr>
          <p:nvPr/>
        </p:nvSpPr>
        <p:spPr bwMode="auto">
          <a:xfrm>
            <a:off x="9770146" y="3636732"/>
            <a:ext cx="774639" cy="151677"/>
          </a:xfrm>
          <a:prstGeom prst="rect">
            <a:avLst/>
          </a:prstGeom>
          <a:solidFill>
            <a:srgbClr val="E2B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Freeform 27"/>
          <p:cNvSpPr>
            <a:spLocks/>
          </p:cNvSpPr>
          <p:nvPr/>
        </p:nvSpPr>
        <p:spPr bwMode="auto">
          <a:xfrm>
            <a:off x="2099606" y="5911894"/>
            <a:ext cx="7670541" cy="622961"/>
          </a:xfrm>
          <a:custGeom>
            <a:avLst/>
            <a:gdLst>
              <a:gd name="T0" fmla="*/ 4247 w 4247"/>
              <a:gd name="T1" fmla="*/ 94 h 343"/>
              <a:gd name="T2" fmla="*/ 4214 w 4247"/>
              <a:gd name="T3" fmla="*/ 101 h 343"/>
              <a:gd name="T4" fmla="*/ 3865 w 4247"/>
              <a:gd name="T5" fmla="*/ 172 h 343"/>
              <a:gd name="T6" fmla="*/ 3429 w 4247"/>
              <a:gd name="T7" fmla="*/ 242 h 343"/>
              <a:gd name="T8" fmla="*/ 3086 w 4247"/>
              <a:gd name="T9" fmla="*/ 285 h 343"/>
              <a:gd name="T10" fmla="*/ 2712 w 4247"/>
              <a:gd name="T11" fmla="*/ 321 h 343"/>
              <a:gd name="T12" fmla="*/ 2320 w 4247"/>
              <a:gd name="T13" fmla="*/ 342 h 343"/>
              <a:gd name="T14" fmla="*/ 2120 w 4247"/>
              <a:gd name="T15" fmla="*/ 343 h 343"/>
              <a:gd name="T16" fmla="*/ 1921 w 4247"/>
              <a:gd name="T17" fmla="*/ 342 h 343"/>
              <a:gd name="T18" fmla="*/ 1528 w 4247"/>
              <a:gd name="T19" fmla="*/ 321 h 343"/>
              <a:gd name="T20" fmla="*/ 1155 w 4247"/>
              <a:gd name="T21" fmla="*/ 285 h 343"/>
              <a:gd name="T22" fmla="*/ 814 w 4247"/>
              <a:gd name="T23" fmla="*/ 242 h 343"/>
              <a:gd name="T24" fmla="*/ 380 w 4247"/>
              <a:gd name="T25" fmla="*/ 172 h 343"/>
              <a:gd name="T26" fmla="*/ 33 w 4247"/>
              <a:gd name="T27" fmla="*/ 101 h 343"/>
              <a:gd name="T28" fmla="*/ 0 w 4247"/>
              <a:gd name="T29" fmla="*/ 94 h 343"/>
              <a:gd name="T30" fmla="*/ 0 w 4247"/>
              <a:gd name="T31" fmla="*/ 0 h 343"/>
              <a:gd name="T32" fmla="*/ 4247 w 4247"/>
              <a:gd name="T33" fmla="*/ 0 h 343"/>
              <a:gd name="T34" fmla="*/ 4247 w 4247"/>
              <a:gd name="T35" fmla="*/ 9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47" h="343">
                <a:moveTo>
                  <a:pt x="4247" y="94"/>
                </a:moveTo>
                <a:lnTo>
                  <a:pt x="4214" y="101"/>
                </a:lnTo>
                <a:lnTo>
                  <a:pt x="3865" y="172"/>
                </a:lnTo>
                <a:lnTo>
                  <a:pt x="3429" y="242"/>
                </a:lnTo>
                <a:lnTo>
                  <a:pt x="3086" y="285"/>
                </a:lnTo>
                <a:lnTo>
                  <a:pt x="2712" y="321"/>
                </a:lnTo>
                <a:lnTo>
                  <a:pt x="2320" y="342"/>
                </a:lnTo>
                <a:lnTo>
                  <a:pt x="2120" y="343"/>
                </a:lnTo>
                <a:lnTo>
                  <a:pt x="1921" y="342"/>
                </a:lnTo>
                <a:lnTo>
                  <a:pt x="1528" y="321"/>
                </a:lnTo>
                <a:lnTo>
                  <a:pt x="1155" y="285"/>
                </a:lnTo>
                <a:lnTo>
                  <a:pt x="814" y="242"/>
                </a:lnTo>
                <a:lnTo>
                  <a:pt x="380" y="172"/>
                </a:lnTo>
                <a:lnTo>
                  <a:pt x="33" y="101"/>
                </a:lnTo>
                <a:lnTo>
                  <a:pt x="0" y="94"/>
                </a:lnTo>
                <a:lnTo>
                  <a:pt x="0" y="0"/>
                </a:lnTo>
                <a:lnTo>
                  <a:pt x="4247" y="0"/>
                </a:lnTo>
                <a:lnTo>
                  <a:pt x="4247" y="94"/>
                </a:lnTo>
                <a:close/>
              </a:path>
            </a:pathLst>
          </a:custGeom>
          <a:solidFill>
            <a:srgbClr val="5C969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Freeform 28"/>
          <p:cNvSpPr>
            <a:spLocks/>
          </p:cNvSpPr>
          <p:nvPr/>
        </p:nvSpPr>
        <p:spPr bwMode="auto">
          <a:xfrm>
            <a:off x="2099606" y="4990993"/>
            <a:ext cx="7670541" cy="1370515"/>
          </a:xfrm>
          <a:custGeom>
            <a:avLst/>
            <a:gdLst>
              <a:gd name="T0" fmla="*/ 4247 w 4247"/>
              <a:gd name="T1" fmla="*/ 510 h 759"/>
              <a:gd name="T2" fmla="*/ 4214 w 4247"/>
              <a:gd name="T3" fmla="*/ 518 h 759"/>
              <a:gd name="T4" fmla="*/ 3857 w 4247"/>
              <a:gd name="T5" fmla="*/ 588 h 759"/>
              <a:gd name="T6" fmla="*/ 3413 w 4247"/>
              <a:gd name="T7" fmla="*/ 659 h 759"/>
              <a:gd name="T8" fmla="*/ 3065 w 4247"/>
              <a:gd name="T9" fmla="*/ 702 h 759"/>
              <a:gd name="T10" fmla="*/ 2687 w 4247"/>
              <a:gd name="T11" fmla="*/ 736 h 759"/>
              <a:gd name="T12" fmla="*/ 2293 w 4247"/>
              <a:gd name="T13" fmla="*/ 758 h 759"/>
              <a:gd name="T14" fmla="*/ 2093 w 4247"/>
              <a:gd name="T15" fmla="*/ 759 h 759"/>
              <a:gd name="T16" fmla="*/ 1894 w 4247"/>
              <a:gd name="T17" fmla="*/ 758 h 759"/>
              <a:gd name="T18" fmla="*/ 1504 w 4247"/>
              <a:gd name="T19" fmla="*/ 736 h 759"/>
              <a:gd name="T20" fmla="*/ 1135 w 4247"/>
              <a:gd name="T21" fmla="*/ 702 h 759"/>
              <a:gd name="T22" fmla="*/ 798 w 4247"/>
              <a:gd name="T23" fmla="*/ 659 h 759"/>
              <a:gd name="T24" fmla="*/ 372 w 4247"/>
              <a:gd name="T25" fmla="*/ 588 h 759"/>
              <a:gd name="T26" fmla="*/ 32 w 4247"/>
              <a:gd name="T27" fmla="*/ 518 h 759"/>
              <a:gd name="T28" fmla="*/ 0 w 4247"/>
              <a:gd name="T29" fmla="*/ 510 h 759"/>
              <a:gd name="T30" fmla="*/ 664 w 4247"/>
              <a:gd name="T31" fmla="*/ 0 h 759"/>
              <a:gd name="T32" fmla="*/ 733 w 4247"/>
              <a:gd name="T33" fmla="*/ 11 h 759"/>
              <a:gd name="T34" fmla="*/ 1256 w 4247"/>
              <a:gd name="T35" fmla="*/ 52 h 759"/>
              <a:gd name="T36" fmla="*/ 1799 w 4247"/>
              <a:gd name="T37" fmla="*/ 74 h 759"/>
              <a:gd name="T38" fmla="*/ 2132 w 4247"/>
              <a:gd name="T39" fmla="*/ 75 h 759"/>
              <a:gd name="T40" fmla="*/ 2464 w 4247"/>
              <a:gd name="T41" fmla="*/ 74 h 759"/>
              <a:gd name="T42" fmla="*/ 3001 w 4247"/>
              <a:gd name="T43" fmla="*/ 52 h 759"/>
              <a:gd name="T44" fmla="*/ 3517 w 4247"/>
              <a:gd name="T45" fmla="*/ 11 h 759"/>
              <a:gd name="T46" fmla="*/ 3583 w 4247"/>
              <a:gd name="T47" fmla="*/ 0 h 759"/>
              <a:gd name="T48" fmla="*/ 4247 w 4247"/>
              <a:gd name="T49" fmla="*/ 510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247" h="759">
                <a:moveTo>
                  <a:pt x="4247" y="510"/>
                </a:moveTo>
                <a:lnTo>
                  <a:pt x="4214" y="518"/>
                </a:lnTo>
                <a:lnTo>
                  <a:pt x="3857" y="588"/>
                </a:lnTo>
                <a:lnTo>
                  <a:pt x="3413" y="659"/>
                </a:lnTo>
                <a:lnTo>
                  <a:pt x="3065" y="702"/>
                </a:lnTo>
                <a:lnTo>
                  <a:pt x="2687" y="736"/>
                </a:lnTo>
                <a:lnTo>
                  <a:pt x="2293" y="758"/>
                </a:lnTo>
                <a:lnTo>
                  <a:pt x="2093" y="759"/>
                </a:lnTo>
                <a:lnTo>
                  <a:pt x="1894" y="758"/>
                </a:lnTo>
                <a:lnTo>
                  <a:pt x="1504" y="736"/>
                </a:lnTo>
                <a:lnTo>
                  <a:pt x="1135" y="702"/>
                </a:lnTo>
                <a:lnTo>
                  <a:pt x="798" y="659"/>
                </a:lnTo>
                <a:lnTo>
                  <a:pt x="372" y="588"/>
                </a:lnTo>
                <a:lnTo>
                  <a:pt x="32" y="518"/>
                </a:lnTo>
                <a:lnTo>
                  <a:pt x="0" y="510"/>
                </a:lnTo>
                <a:lnTo>
                  <a:pt x="664" y="0"/>
                </a:lnTo>
                <a:lnTo>
                  <a:pt x="733" y="11"/>
                </a:lnTo>
                <a:lnTo>
                  <a:pt x="1256" y="52"/>
                </a:lnTo>
                <a:lnTo>
                  <a:pt x="1799" y="74"/>
                </a:lnTo>
                <a:lnTo>
                  <a:pt x="2132" y="75"/>
                </a:lnTo>
                <a:lnTo>
                  <a:pt x="2464" y="74"/>
                </a:lnTo>
                <a:lnTo>
                  <a:pt x="3001" y="52"/>
                </a:lnTo>
                <a:lnTo>
                  <a:pt x="3517" y="11"/>
                </a:lnTo>
                <a:lnTo>
                  <a:pt x="3583" y="0"/>
                </a:lnTo>
                <a:lnTo>
                  <a:pt x="4247" y="510"/>
                </a:lnTo>
                <a:close/>
              </a:path>
            </a:pathLst>
          </a:custGeom>
          <a:solidFill>
            <a:srgbClr val="A3D2C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Freeform 29"/>
          <p:cNvSpPr>
            <a:spLocks/>
          </p:cNvSpPr>
          <p:nvPr/>
        </p:nvSpPr>
        <p:spPr bwMode="auto">
          <a:xfrm>
            <a:off x="2863410" y="462341"/>
            <a:ext cx="6110431" cy="2264327"/>
          </a:xfrm>
          <a:custGeom>
            <a:avLst/>
            <a:gdLst>
              <a:gd name="T0" fmla="*/ 3384 w 3384"/>
              <a:gd name="T1" fmla="*/ 0 h 1254"/>
              <a:gd name="T2" fmla="*/ 3325 w 3384"/>
              <a:gd name="T3" fmla="*/ 8 h 1254"/>
              <a:gd name="T4" fmla="*/ 2777 w 3384"/>
              <a:gd name="T5" fmla="*/ 39 h 1254"/>
              <a:gd name="T6" fmla="*/ 2126 w 3384"/>
              <a:gd name="T7" fmla="*/ 55 h 1254"/>
              <a:gd name="T8" fmla="*/ 1688 w 3384"/>
              <a:gd name="T9" fmla="*/ 58 h 1254"/>
              <a:gd name="T10" fmla="*/ 1252 w 3384"/>
              <a:gd name="T11" fmla="*/ 55 h 1254"/>
              <a:gd name="T12" fmla="*/ 603 w 3384"/>
              <a:gd name="T13" fmla="*/ 39 h 1254"/>
              <a:gd name="T14" fmla="*/ 58 w 3384"/>
              <a:gd name="T15" fmla="*/ 8 h 1254"/>
              <a:gd name="T16" fmla="*/ 0 w 3384"/>
              <a:gd name="T17" fmla="*/ 0 h 1254"/>
              <a:gd name="T18" fmla="*/ 4 w 3384"/>
              <a:gd name="T19" fmla="*/ 1179 h 1254"/>
              <a:gd name="T20" fmla="*/ 84 w 3384"/>
              <a:gd name="T21" fmla="*/ 1189 h 1254"/>
              <a:gd name="T22" fmla="*/ 688 w 3384"/>
              <a:gd name="T23" fmla="*/ 1230 h 1254"/>
              <a:gd name="T24" fmla="*/ 1315 w 3384"/>
              <a:gd name="T25" fmla="*/ 1252 h 1254"/>
              <a:gd name="T26" fmla="*/ 1699 w 3384"/>
              <a:gd name="T27" fmla="*/ 1254 h 1254"/>
              <a:gd name="T28" fmla="*/ 2085 w 3384"/>
              <a:gd name="T29" fmla="*/ 1252 h 1254"/>
              <a:gd name="T30" fmla="*/ 2708 w 3384"/>
              <a:gd name="T31" fmla="*/ 1230 h 1254"/>
              <a:gd name="T32" fmla="*/ 3302 w 3384"/>
              <a:gd name="T33" fmla="*/ 1189 h 1254"/>
              <a:gd name="T34" fmla="*/ 3380 w 3384"/>
              <a:gd name="T35" fmla="*/ 1179 h 1254"/>
              <a:gd name="T36" fmla="*/ 3384 w 3384"/>
              <a:gd name="T37" fmla="*/ 0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84" h="1254">
                <a:moveTo>
                  <a:pt x="3384" y="0"/>
                </a:moveTo>
                <a:lnTo>
                  <a:pt x="3325" y="8"/>
                </a:lnTo>
                <a:lnTo>
                  <a:pt x="2777" y="39"/>
                </a:lnTo>
                <a:lnTo>
                  <a:pt x="2126" y="55"/>
                </a:lnTo>
                <a:lnTo>
                  <a:pt x="1688" y="58"/>
                </a:lnTo>
                <a:lnTo>
                  <a:pt x="1252" y="55"/>
                </a:lnTo>
                <a:lnTo>
                  <a:pt x="603" y="39"/>
                </a:lnTo>
                <a:lnTo>
                  <a:pt x="58" y="8"/>
                </a:lnTo>
                <a:lnTo>
                  <a:pt x="0" y="0"/>
                </a:lnTo>
                <a:lnTo>
                  <a:pt x="4" y="1179"/>
                </a:lnTo>
                <a:lnTo>
                  <a:pt x="84" y="1189"/>
                </a:lnTo>
                <a:lnTo>
                  <a:pt x="688" y="1230"/>
                </a:lnTo>
                <a:lnTo>
                  <a:pt x="1315" y="1252"/>
                </a:lnTo>
                <a:lnTo>
                  <a:pt x="1699" y="1254"/>
                </a:lnTo>
                <a:lnTo>
                  <a:pt x="2085" y="1252"/>
                </a:lnTo>
                <a:lnTo>
                  <a:pt x="2708" y="1230"/>
                </a:lnTo>
                <a:lnTo>
                  <a:pt x="3302" y="1189"/>
                </a:lnTo>
                <a:lnTo>
                  <a:pt x="3380" y="1179"/>
                </a:lnTo>
                <a:lnTo>
                  <a:pt x="3384" y="0"/>
                </a:lnTo>
                <a:close/>
              </a:path>
            </a:pathLst>
          </a:custGeom>
          <a:solidFill>
            <a:srgbClr val="A3D2CA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개발 동기</a:t>
            </a: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Freeform 30"/>
          <p:cNvSpPr>
            <a:spLocks/>
          </p:cNvSpPr>
          <p:nvPr/>
        </p:nvSpPr>
        <p:spPr bwMode="auto">
          <a:xfrm>
            <a:off x="1314133" y="3197949"/>
            <a:ext cx="1993475" cy="585043"/>
          </a:xfrm>
          <a:custGeom>
            <a:avLst/>
            <a:gdLst>
              <a:gd name="T0" fmla="*/ 429 w 1104"/>
              <a:gd name="T1" fmla="*/ 324 h 324"/>
              <a:gd name="T2" fmla="*/ 0 w 1104"/>
              <a:gd name="T3" fmla="*/ 324 h 324"/>
              <a:gd name="T4" fmla="*/ 0 w 1104"/>
              <a:gd name="T5" fmla="*/ 243 h 324"/>
              <a:gd name="T6" fmla="*/ 838 w 1104"/>
              <a:gd name="T7" fmla="*/ 0 h 324"/>
              <a:gd name="T8" fmla="*/ 1104 w 1104"/>
              <a:gd name="T9" fmla="*/ 0 h 324"/>
              <a:gd name="T10" fmla="*/ 1104 w 1104"/>
              <a:gd name="T11" fmla="*/ 57 h 324"/>
              <a:gd name="T12" fmla="*/ 429 w 1104"/>
              <a:gd name="T13" fmla="*/ 32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4" h="324">
                <a:moveTo>
                  <a:pt x="429" y="324"/>
                </a:moveTo>
                <a:lnTo>
                  <a:pt x="0" y="324"/>
                </a:lnTo>
                <a:lnTo>
                  <a:pt x="0" y="243"/>
                </a:lnTo>
                <a:lnTo>
                  <a:pt x="838" y="0"/>
                </a:lnTo>
                <a:lnTo>
                  <a:pt x="1104" y="0"/>
                </a:lnTo>
                <a:lnTo>
                  <a:pt x="1104" y="57"/>
                </a:lnTo>
                <a:lnTo>
                  <a:pt x="429" y="324"/>
                </a:lnTo>
                <a:close/>
              </a:path>
            </a:pathLst>
          </a:custGeom>
          <a:solidFill>
            <a:srgbClr val="CEA6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Freeform 31"/>
          <p:cNvSpPr>
            <a:spLocks/>
          </p:cNvSpPr>
          <p:nvPr/>
        </p:nvSpPr>
        <p:spPr bwMode="auto">
          <a:xfrm>
            <a:off x="1314133" y="3197951"/>
            <a:ext cx="1993475" cy="438781"/>
          </a:xfrm>
          <a:custGeom>
            <a:avLst/>
            <a:gdLst>
              <a:gd name="T0" fmla="*/ 429 w 1104"/>
              <a:gd name="T1" fmla="*/ 243 h 243"/>
              <a:gd name="T2" fmla="*/ 0 w 1104"/>
              <a:gd name="T3" fmla="*/ 243 h 243"/>
              <a:gd name="T4" fmla="*/ 838 w 1104"/>
              <a:gd name="T5" fmla="*/ 0 h 243"/>
              <a:gd name="T6" fmla="*/ 1104 w 1104"/>
              <a:gd name="T7" fmla="*/ 0 h 243"/>
              <a:gd name="T8" fmla="*/ 429 w 1104"/>
              <a:gd name="T9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4" h="243">
                <a:moveTo>
                  <a:pt x="429" y="243"/>
                </a:moveTo>
                <a:lnTo>
                  <a:pt x="0" y="243"/>
                </a:lnTo>
                <a:lnTo>
                  <a:pt x="838" y="0"/>
                </a:lnTo>
                <a:lnTo>
                  <a:pt x="1104" y="0"/>
                </a:lnTo>
                <a:lnTo>
                  <a:pt x="429" y="243"/>
                </a:lnTo>
                <a:close/>
              </a:path>
            </a:pathLst>
          </a:custGeom>
          <a:solidFill>
            <a:srgbClr val="EFC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Rectangle 32"/>
          <p:cNvSpPr>
            <a:spLocks noChangeArrowheads="1"/>
          </p:cNvSpPr>
          <p:nvPr/>
        </p:nvSpPr>
        <p:spPr bwMode="auto">
          <a:xfrm>
            <a:off x="1314134" y="3636732"/>
            <a:ext cx="774639" cy="151677"/>
          </a:xfrm>
          <a:prstGeom prst="rect">
            <a:avLst/>
          </a:prstGeom>
          <a:solidFill>
            <a:srgbClr val="E2BA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00" y="3660547"/>
            <a:ext cx="1963011" cy="19630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73" y="3600267"/>
            <a:ext cx="2083571" cy="208357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42" y="4513605"/>
            <a:ext cx="1760625" cy="176062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22" y="4300414"/>
            <a:ext cx="1929884" cy="192988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14" name="그룹 13"/>
          <p:cNvGrpSpPr/>
          <p:nvPr/>
        </p:nvGrpSpPr>
        <p:grpSpPr>
          <a:xfrm>
            <a:off x="8893540" y="605749"/>
            <a:ext cx="1445043" cy="528673"/>
            <a:chOff x="1412079" y="648130"/>
            <a:chExt cx="1706748" cy="528673"/>
          </a:xfrm>
        </p:grpSpPr>
        <p:sp>
          <p:nvSpPr>
            <p:cNvPr id="15" name="직사각형 14"/>
            <p:cNvSpPr/>
            <p:nvPr/>
          </p:nvSpPr>
          <p:spPr>
            <a:xfrm rot="449697">
              <a:off x="1412079" y="761488"/>
              <a:ext cx="1588483" cy="4153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순서도: 처리 15"/>
            <p:cNvSpPr/>
            <p:nvPr/>
          </p:nvSpPr>
          <p:spPr>
            <a:xfrm>
              <a:off x="1442427" y="648130"/>
              <a:ext cx="1676400" cy="381000"/>
            </a:xfrm>
            <a:prstGeom prst="flowChartProcess">
              <a:avLst/>
            </a:prstGeom>
            <a:solidFill>
              <a:srgbClr val="407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자리 선정 불편함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078983" y="2943352"/>
            <a:ext cx="1172371" cy="1309821"/>
            <a:chOff x="1441157" y="3874013"/>
            <a:chExt cx="1024853" cy="1132147"/>
          </a:xfrm>
        </p:grpSpPr>
        <p:cxnSp>
          <p:nvCxnSpPr>
            <p:cNvPr id="26" name="직선 연결선 25"/>
            <p:cNvCxnSpPr>
              <a:cxnSpLocks/>
              <a:stCxn id="28" idx="6"/>
            </p:cNvCxnSpPr>
            <p:nvPr/>
          </p:nvCxnSpPr>
          <p:spPr>
            <a:xfrm>
              <a:off x="2443819" y="4337575"/>
              <a:ext cx="3" cy="668585"/>
            </a:xfrm>
            <a:prstGeom prst="line">
              <a:avLst/>
            </a:prstGeom>
            <a:ln w="12700">
              <a:solidFill>
                <a:srgbClr val="FE628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/>
            <p:cNvGrpSpPr/>
            <p:nvPr/>
          </p:nvGrpSpPr>
          <p:grpSpPr>
            <a:xfrm>
              <a:off x="1441157" y="3874013"/>
              <a:ext cx="1024853" cy="927123"/>
              <a:chOff x="3026610" y="1270128"/>
              <a:chExt cx="1024853" cy="927123"/>
            </a:xfrm>
          </p:grpSpPr>
          <p:sp>
            <p:nvSpPr>
              <p:cNvPr id="28" name="눈물 방울 27"/>
              <p:cNvSpPr/>
              <p:nvPr/>
            </p:nvSpPr>
            <p:spPr>
              <a:xfrm rot="5400000">
                <a:off x="3067796" y="1235775"/>
                <a:ext cx="927123" cy="995829"/>
              </a:xfrm>
              <a:prstGeom prst="teardrop">
                <a:avLst>
                  <a:gd name="adj" fmla="val 98299"/>
                </a:avLst>
              </a:prstGeom>
              <a:solidFill>
                <a:srgbClr val="FE6288"/>
              </a:solidFill>
              <a:ln>
                <a:solidFill>
                  <a:srgbClr val="FE62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3026610" y="1459156"/>
                <a:ext cx="1024853" cy="638466"/>
              </a:xfrm>
              <a:prstGeom prst="rect">
                <a:avLst/>
              </a:prstGeom>
              <a:effectLst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원하는 자리  미리 선점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하고 싶음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250808" y="2309789"/>
            <a:ext cx="1024853" cy="1294634"/>
            <a:chOff x="1631426" y="3647349"/>
            <a:chExt cx="813977" cy="1436933"/>
          </a:xfrm>
        </p:grpSpPr>
        <p:cxnSp>
          <p:nvCxnSpPr>
            <p:cNvPr id="32" name="직선 연결선 31"/>
            <p:cNvCxnSpPr>
              <a:cxnSpLocks/>
              <a:stCxn id="35" idx="3"/>
            </p:cNvCxnSpPr>
            <p:nvPr/>
          </p:nvCxnSpPr>
          <p:spPr>
            <a:xfrm>
              <a:off x="2443840" y="4230173"/>
              <a:ext cx="1563" cy="854109"/>
            </a:xfrm>
            <a:prstGeom prst="line">
              <a:avLst/>
            </a:prstGeom>
            <a:ln w="12700">
              <a:solidFill>
                <a:srgbClr val="FE628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/>
            <p:cNvGrpSpPr/>
            <p:nvPr/>
          </p:nvGrpSpPr>
          <p:grpSpPr>
            <a:xfrm>
              <a:off x="1631426" y="3647349"/>
              <a:ext cx="813976" cy="1091981"/>
              <a:chOff x="3216879" y="1043464"/>
              <a:chExt cx="813976" cy="1091981"/>
            </a:xfrm>
          </p:grpSpPr>
          <p:sp>
            <p:nvSpPr>
              <p:cNvPr id="34" name="눈물 방울 33"/>
              <p:cNvSpPr/>
              <p:nvPr/>
            </p:nvSpPr>
            <p:spPr>
              <a:xfrm rot="5400000">
                <a:off x="3077876" y="1182467"/>
                <a:ext cx="1091981" cy="813976"/>
              </a:xfrm>
              <a:prstGeom prst="teardrop">
                <a:avLst/>
              </a:prstGeom>
              <a:solidFill>
                <a:srgbClr val="FE6288"/>
              </a:solidFill>
              <a:ln>
                <a:solidFill>
                  <a:srgbClr val="FE62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3236620" y="1293223"/>
                <a:ext cx="792673" cy="666131"/>
              </a:xfrm>
              <a:prstGeom prst="rect">
                <a:avLst/>
              </a:prstGeom>
              <a:effectLst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가고 싶은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곳에 자리가 없음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6" name="그룹 35"/>
          <p:cNvGrpSpPr/>
          <p:nvPr/>
        </p:nvGrpSpPr>
        <p:grpSpPr>
          <a:xfrm flipH="1">
            <a:off x="5980749" y="2782793"/>
            <a:ext cx="1256227" cy="1647103"/>
            <a:chOff x="1227066" y="3344382"/>
            <a:chExt cx="1256227" cy="1647103"/>
          </a:xfrm>
        </p:grpSpPr>
        <p:cxnSp>
          <p:nvCxnSpPr>
            <p:cNvPr id="37" name="직선 연결선 36"/>
            <p:cNvCxnSpPr>
              <a:cxnSpLocks/>
              <a:stCxn id="39" idx="6"/>
            </p:cNvCxnSpPr>
            <p:nvPr/>
          </p:nvCxnSpPr>
          <p:spPr>
            <a:xfrm flipH="1">
              <a:off x="2469349" y="3960969"/>
              <a:ext cx="0" cy="1030516"/>
            </a:xfrm>
            <a:prstGeom prst="line">
              <a:avLst/>
            </a:prstGeom>
            <a:ln w="12700">
              <a:solidFill>
                <a:srgbClr val="FE628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/>
            <p:cNvGrpSpPr/>
            <p:nvPr/>
          </p:nvGrpSpPr>
          <p:grpSpPr>
            <a:xfrm>
              <a:off x="1227066" y="3344382"/>
              <a:ext cx="1256227" cy="1233173"/>
              <a:chOff x="2812519" y="740497"/>
              <a:chExt cx="1256227" cy="1233173"/>
            </a:xfrm>
          </p:grpSpPr>
          <p:sp>
            <p:nvSpPr>
              <p:cNvPr id="39" name="눈물 방울 38"/>
              <p:cNvSpPr/>
              <p:nvPr/>
            </p:nvSpPr>
            <p:spPr>
              <a:xfrm rot="5400000">
                <a:off x="2817074" y="735942"/>
                <a:ext cx="1233173" cy="1242283"/>
              </a:xfrm>
              <a:prstGeom prst="teardrop">
                <a:avLst/>
              </a:prstGeom>
              <a:solidFill>
                <a:srgbClr val="FE6288"/>
              </a:solidFill>
              <a:ln>
                <a:solidFill>
                  <a:srgbClr val="FE62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849591" y="966889"/>
                <a:ext cx="1219155" cy="954107"/>
              </a:xfrm>
              <a:prstGeom prst="rect">
                <a:avLst/>
              </a:prstGeom>
              <a:effectLst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자리가 없어 다른 곳을 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찾는 시간이 아까움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 flipH="1">
            <a:off x="7838005" y="2264284"/>
            <a:ext cx="1242283" cy="1179433"/>
            <a:chOff x="1304742" y="3812052"/>
            <a:chExt cx="1242282" cy="1179433"/>
          </a:xfrm>
        </p:grpSpPr>
        <p:cxnSp>
          <p:nvCxnSpPr>
            <p:cNvPr id="42" name="직선 연결선 41"/>
            <p:cNvCxnSpPr>
              <a:cxnSpLocks/>
              <a:stCxn id="44" idx="6"/>
            </p:cNvCxnSpPr>
            <p:nvPr/>
          </p:nvCxnSpPr>
          <p:spPr>
            <a:xfrm flipH="1">
              <a:off x="2443837" y="4303975"/>
              <a:ext cx="0" cy="687510"/>
            </a:xfrm>
            <a:prstGeom prst="line">
              <a:avLst/>
            </a:prstGeom>
            <a:ln>
              <a:solidFill>
                <a:srgbClr val="FE6288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1304742" y="3812052"/>
              <a:ext cx="1242282" cy="983843"/>
              <a:chOff x="2890195" y="1208167"/>
              <a:chExt cx="1242282" cy="983843"/>
            </a:xfrm>
          </p:grpSpPr>
          <p:sp>
            <p:nvSpPr>
              <p:cNvPr id="44" name="눈물 방울 43"/>
              <p:cNvSpPr/>
              <p:nvPr/>
            </p:nvSpPr>
            <p:spPr>
              <a:xfrm rot="5400000">
                <a:off x="3010210" y="1172930"/>
                <a:ext cx="983843" cy="1054318"/>
              </a:xfrm>
              <a:prstGeom prst="teardrop">
                <a:avLst/>
              </a:prstGeom>
              <a:solidFill>
                <a:srgbClr val="FE6288"/>
              </a:solidFill>
              <a:ln>
                <a:solidFill>
                  <a:srgbClr val="FE62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890195" y="1352318"/>
                <a:ext cx="1242282" cy="738664"/>
              </a:xfrm>
              <a:prstGeom prst="rect">
                <a:avLst/>
              </a:prstGeom>
              <a:effectLst/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오프라인 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91437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매장 자리를 알고 싶음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8897425" y="1192701"/>
            <a:ext cx="1445043" cy="528673"/>
            <a:chOff x="1412079" y="648130"/>
            <a:chExt cx="1706748" cy="528673"/>
          </a:xfrm>
        </p:grpSpPr>
        <p:sp>
          <p:nvSpPr>
            <p:cNvPr id="47" name="직사각형 46"/>
            <p:cNvSpPr/>
            <p:nvPr/>
          </p:nvSpPr>
          <p:spPr>
            <a:xfrm rot="449697">
              <a:off x="1412079" y="761488"/>
              <a:ext cx="1588483" cy="4153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순서도: 처리 47"/>
            <p:cNvSpPr/>
            <p:nvPr/>
          </p:nvSpPr>
          <p:spPr>
            <a:xfrm>
              <a:off x="1442427" y="648130"/>
              <a:ext cx="1676400" cy="381000"/>
            </a:xfrm>
            <a:prstGeom prst="flowChartProcess">
              <a:avLst/>
            </a:prstGeom>
            <a:solidFill>
              <a:srgbClr val="407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간단한 예약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903419" y="1779653"/>
            <a:ext cx="1478448" cy="528673"/>
            <a:chOff x="1412079" y="648130"/>
            <a:chExt cx="1706748" cy="528673"/>
          </a:xfrm>
        </p:grpSpPr>
        <p:sp>
          <p:nvSpPr>
            <p:cNvPr id="50" name="직사각형 49"/>
            <p:cNvSpPr/>
            <p:nvPr/>
          </p:nvSpPr>
          <p:spPr>
            <a:xfrm rot="449697">
              <a:off x="1412079" y="761488"/>
              <a:ext cx="1588483" cy="4153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순서도: 처리 50"/>
            <p:cNvSpPr/>
            <p:nvPr/>
          </p:nvSpPr>
          <p:spPr>
            <a:xfrm>
              <a:off x="1442427" y="648130"/>
              <a:ext cx="1676400" cy="381000"/>
            </a:xfrm>
            <a:prstGeom prst="flowChartProcess">
              <a:avLst/>
            </a:prstGeom>
            <a:solidFill>
              <a:srgbClr val="407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자리를 미리 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37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알고 싶음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01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BF109C-5A47-4ABA-89CC-531D1CC30FCC}"/>
              </a:ext>
            </a:extLst>
          </p:cNvPr>
          <p:cNvSpPr/>
          <p:nvPr/>
        </p:nvSpPr>
        <p:spPr>
          <a:xfrm>
            <a:off x="1953507" y="343089"/>
            <a:ext cx="2526129" cy="326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PPT PRESENTATION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9945" y="225083"/>
            <a:ext cx="11522849" cy="6407834"/>
            <a:chOff x="279945" y="225083"/>
            <a:chExt cx="11522849" cy="640783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713A4A-8C39-4CED-8F0C-B0C868A04FD3}"/>
                </a:ext>
              </a:extLst>
            </p:cNvPr>
            <p:cNvSpPr/>
            <p:nvPr/>
          </p:nvSpPr>
          <p:spPr>
            <a:xfrm>
              <a:off x="1617786" y="225083"/>
              <a:ext cx="10185008" cy="562708"/>
            </a:xfrm>
            <a:prstGeom prst="rect">
              <a:avLst/>
            </a:prstGeom>
            <a:solidFill>
              <a:srgbClr val="A3D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F0502020204030204"/>
                  <a:ea typeface="맑은 고딕" panose="020B0503020000020004" pitchFamily="50" charset="-127"/>
                </a:rPr>
                <a:t>   중간발표 이후 진행 사항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ECF3579-9D1B-4F32-B5B4-B144E2A0BFFA}"/>
                </a:ext>
              </a:extLst>
            </p:cNvPr>
            <p:cNvGrpSpPr/>
            <p:nvPr/>
          </p:nvGrpSpPr>
          <p:grpSpPr>
            <a:xfrm>
              <a:off x="281354" y="225083"/>
              <a:ext cx="1488246" cy="562708"/>
              <a:chOff x="281354" y="225083"/>
              <a:chExt cx="1488246" cy="562708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FF6C09F-7DEB-4D99-84EA-234F595981E1}"/>
                  </a:ext>
                </a:extLst>
              </p:cNvPr>
              <p:cNvSpPr/>
              <p:nvPr/>
            </p:nvSpPr>
            <p:spPr>
              <a:xfrm>
                <a:off x="281354" y="225083"/>
                <a:ext cx="1336432" cy="562708"/>
              </a:xfrm>
              <a:prstGeom prst="rect">
                <a:avLst/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summary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이등변 삼각형 8">
                <a:extLst>
                  <a:ext uri="{FF2B5EF4-FFF2-40B4-BE49-F238E27FC236}">
                    <a16:creationId xmlns:a16="http://schemas.microsoft.com/office/drawing/2014/main" id="{E4134D1D-87B7-423E-B298-84DA02455A23}"/>
                  </a:ext>
                </a:extLst>
              </p:cNvPr>
              <p:cNvSpPr/>
              <p:nvPr/>
            </p:nvSpPr>
            <p:spPr>
              <a:xfrm rot="5400000">
                <a:off x="1592973" y="430530"/>
                <a:ext cx="201440" cy="151814"/>
              </a:xfrm>
              <a:prstGeom prst="triangle">
                <a:avLst/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B18CF6-D809-4D7F-AFEB-2F0D60E208F6}"/>
                </a:ext>
              </a:extLst>
            </p:cNvPr>
            <p:cNvSpPr/>
            <p:nvPr/>
          </p:nvSpPr>
          <p:spPr>
            <a:xfrm>
              <a:off x="281354" y="787791"/>
              <a:ext cx="11521440" cy="5845126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3B56779-E726-4FC2-9CB3-3D0DCF7D1128}"/>
                </a:ext>
              </a:extLst>
            </p:cNvPr>
            <p:cNvSpPr/>
            <p:nvPr/>
          </p:nvSpPr>
          <p:spPr>
            <a:xfrm>
              <a:off x="1617786" y="1008795"/>
              <a:ext cx="9726489" cy="5443488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F6AB17A-3FA7-474D-BBEF-83CB2760D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3" y="3137572"/>
              <a:ext cx="141676" cy="18696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10D33EC3-8543-4845-97A2-D38BE89D3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54" y="5063613"/>
              <a:ext cx="113404" cy="19073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자유형 23">
              <a:extLst>
                <a:ext uri="{FF2B5EF4-FFF2-40B4-BE49-F238E27FC236}">
                  <a16:creationId xmlns:a16="http://schemas.microsoft.com/office/drawing/2014/main" id="{9DE6512C-BDB3-4376-9AC7-31424A53F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023" y="4435296"/>
              <a:ext cx="170716" cy="149410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B68D00C6-D84C-4803-B1EB-FECD652045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7131" y="3803449"/>
              <a:ext cx="172500" cy="15293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A7D0EE5-09F8-4A5D-9D20-26D494089502}"/>
                </a:ext>
              </a:extLst>
            </p:cNvPr>
            <p:cNvSpPr/>
            <p:nvPr/>
          </p:nvSpPr>
          <p:spPr>
            <a:xfrm>
              <a:off x="698813" y="1323163"/>
              <a:ext cx="323769" cy="32376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J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모서리가 둥근 직사각형 31">
              <a:extLst>
                <a:ext uri="{FF2B5EF4-FFF2-40B4-BE49-F238E27FC236}">
                  <a16:creationId xmlns:a16="http://schemas.microsoft.com/office/drawing/2014/main" id="{0D70DB20-3D1F-43F8-A839-231CD4EFCF5E}"/>
                </a:ext>
              </a:extLst>
            </p:cNvPr>
            <p:cNvSpPr/>
            <p:nvPr/>
          </p:nvSpPr>
          <p:spPr>
            <a:xfrm>
              <a:off x="655381" y="2395195"/>
              <a:ext cx="396000" cy="396000"/>
            </a:xfrm>
            <a:prstGeom prst="ellipse">
              <a:avLst/>
            </a:prstGeom>
            <a:solidFill>
              <a:srgbClr val="41AEA9"/>
            </a:solidFill>
            <a:ln>
              <a:noFill/>
            </a:ln>
            <a:effectLst>
              <a:outerShdw blurRad="50800" dist="38100" dir="5400000" algn="t" rotWithShape="0">
                <a:srgbClr val="0DCC86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252077E4-87D8-48E7-B880-FDAAA95124D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8709" y="2499085"/>
              <a:ext cx="229344" cy="182438"/>
              <a:chOff x="6124" y="305"/>
              <a:chExt cx="841" cy="669"/>
            </a:xfrm>
            <a:solidFill>
              <a:schemeClr val="bg1"/>
            </a:solidFill>
          </p:grpSpPr>
          <p:sp>
            <p:nvSpPr>
              <p:cNvPr id="57" name="Freeform 13">
                <a:extLst>
                  <a:ext uri="{FF2B5EF4-FFF2-40B4-BE49-F238E27FC236}">
                    <a16:creationId xmlns:a16="http://schemas.microsoft.com/office/drawing/2014/main" id="{AA59A9F0-ECA0-4E49-9271-27F0084E3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Freeform 14">
                <a:extLst>
                  <a:ext uri="{FF2B5EF4-FFF2-40B4-BE49-F238E27FC236}">
                    <a16:creationId xmlns:a16="http://schemas.microsoft.com/office/drawing/2014/main" id="{E13AA14F-D8D4-46A8-8F13-204E95910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C63EB2D-4443-423A-B6F5-EB0E0415417D}"/>
                </a:ext>
              </a:extLst>
            </p:cNvPr>
            <p:cNvSpPr/>
            <p:nvPr/>
          </p:nvSpPr>
          <p:spPr>
            <a:xfrm>
              <a:off x="541781" y="1668677"/>
              <a:ext cx="63023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Java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C7F552E-2F2C-476B-BDF9-0C3593816EC0}"/>
                </a:ext>
              </a:extLst>
            </p:cNvPr>
            <p:cNvSpPr/>
            <p:nvPr/>
          </p:nvSpPr>
          <p:spPr>
            <a:xfrm>
              <a:off x="883333" y="3037425"/>
              <a:ext cx="177525" cy="177525"/>
            </a:xfrm>
            <a:prstGeom prst="ellipse">
              <a:avLst/>
            </a:prstGeom>
            <a:solidFill>
              <a:srgbClr val="41A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77FE53B-CD33-43C1-8B9D-5F70E8EB8C19}"/>
                </a:ext>
              </a:extLst>
            </p:cNvPr>
            <p:cNvSpPr/>
            <p:nvPr/>
          </p:nvSpPr>
          <p:spPr>
            <a:xfrm>
              <a:off x="851124" y="4971292"/>
              <a:ext cx="177525" cy="177525"/>
            </a:xfrm>
            <a:prstGeom prst="ellipse">
              <a:avLst/>
            </a:prstGeom>
            <a:solidFill>
              <a:srgbClr val="41A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off</a:t>
              </a:r>
              <a:endParaRPr kumimoji="0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D3C5819-FF22-4C44-B2A3-CEEDF1492E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697" y="1647918"/>
              <a:ext cx="0" cy="46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7408E5D-8505-4A08-A825-2BD8E12A542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39945" y="872917"/>
              <a:ext cx="0" cy="11520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원호 123"/>
          <p:cNvSpPr/>
          <p:nvPr/>
        </p:nvSpPr>
        <p:spPr>
          <a:xfrm>
            <a:off x="2641741" y="1926609"/>
            <a:ext cx="1883194" cy="1883194"/>
          </a:xfrm>
          <a:prstGeom prst="arc">
            <a:avLst>
              <a:gd name="adj1" fmla="val 2805563"/>
              <a:gd name="adj2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2776255" y="2061123"/>
            <a:ext cx="1614167" cy="16141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4208323" y="3562939"/>
            <a:ext cx="550766" cy="550766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 rot="16200000">
            <a:off x="4518580" y="3528065"/>
            <a:ext cx="2117349" cy="2187097"/>
            <a:chOff x="6276975" y="2889250"/>
            <a:chExt cx="2698750" cy="2787650"/>
          </a:xfrm>
          <a:solidFill>
            <a:srgbClr val="0DCC86"/>
          </a:solidFill>
        </p:grpSpPr>
        <p:sp>
          <p:nvSpPr>
            <p:cNvPr id="128" name="원호 127"/>
            <p:cNvSpPr/>
            <p:nvPr/>
          </p:nvSpPr>
          <p:spPr>
            <a:xfrm>
              <a:off x="6276975" y="2889250"/>
              <a:ext cx="2400300" cy="2400300"/>
            </a:xfrm>
            <a:prstGeom prst="arc">
              <a:avLst>
                <a:gd name="adj1" fmla="val 2805563"/>
                <a:gd name="adj2" fmla="val 0"/>
              </a:avLst>
            </a:prstGeom>
            <a:noFill/>
            <a:ln w="38100">
              <a:solidFill>
                <a:srgbClr val="2EC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6448425" y="3060700"/>
              <a:ext cx="2057399" cy="2057400"/>
            </a:xfrm>
            <a:prstGeom prst="ellipse">
              <a:avLst/>
            </a:prstGeom>
            <a:solidFill>
              <a:srgbClr val="2EC1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0" name="직선 연결선 129"/>
            <p:cNvCxnSpPr/>
            <p:nvPr/>
          </p:nvCxnSpPr>
          <p:spPr>
            <a:xfrm>
              <a:off x="8273724" y="4974899"/>
              <a:ext cx="702001" cy="702001"/>
            </a:xfrm>
            <a:prstGeom prst="line">
              <a:avLst/>
            </a:prstGeom>
            <a:grpFill/>
            <a:ln w="38100">
              <a:solidFill>
                <a:srgbClr val="2EC1A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원호 130"/>
          <p:cNvSpPr/>
          <p:nvPr/>
        </p:nvSpPr>
        <p:spPr>
          <a:xfrm>
            <a:off x="6391298" y="1926609"/>
            <a:ext cx="1883194" cy="1883194"/>
          </a:xfrm>
          <a:prstGeom prst="arc">
            <a:avLst>
              <a:gd name="adj1" fmla="val 2805563"/>
              <a:gd name="adj2" fmla="val 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6525812" y="2061123"/>
            <a:ext cx="1614167" cy="16141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3" name="직선 연결선 132"/>
          <p:cNvCxnSpPr/>
          <p:nvPr/>
        </p:nvCxnSpPr>
        <p:spPr>
          <a:xfrm>
            <a:off x="7957880" y="3562939"/>
            <a:ext cx="550766" cy="550766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/>
          <p:cNvGrpSpPr/>
          <p:nvPr/>
        </p:nvGrpSpPr>
        <p:grpSpPr>
          <a:xfrm rot="16200000">
            <a:off x="8233264" y="3797093"/>
            <a:ext cx="1883194" cy="1883194"/>
            <a:chOff x="6276975" y="2889250"/>
            <a:chExt cx="2400300" cy="2400300"/>
          </a:xfrm>
          <a:gradFill>
            <a:gsLst>
              <a:gs pos="100000">
                <a:srgbClr val="FC6AB0"/>
              </a:gs>
              <a:gs pos="0">
                <a:srgbClr val="FFD9DE"/>
              </a:gs>
            </a:gsLst>
            <a:lin ang="2700000" scaled="1"/>
          </a:gradFill>
        </p:grpSpPr>
        <p:sp>
          <p:nvSpPr>
            <p:cNvPr id="135" name="타원 134"/>
            <p:cNvSpPr/>
            <p:nvPr/>
          </p:nvSpPr>
          <p:spPr>
            <a:xfrm>
              <a:off x="6276975" y="2889250"/>
              <a:ext cx="2400300" cy="24003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6448425" y="3060700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4519664" y="2079669"/>
            <a:ext cx="179741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검색창에서 매장을 검색했을 때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에서 찾을 수 있도록 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2785683" y="2314454"/>
            <a:ext cx="1595309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Base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4632063" y="4388890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 </a:t>
            </a:r>
            <a:endParaRPr kumimoji="0" lang="en-US" altLang="ko-KR" b="1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Base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구축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6481030" y="2628878"/>
            <a:ext cx="173316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매장 정보 삽입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8470554" y="4277161"/>
            <a:ext cx="1420582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전체적인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디자인 통일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2021609" y="4535404"/>
            <a:ext cx="250580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예약한 내역을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삽입할 수 있도록 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265406" y="2386120"/>
            <a:ext cx="256424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User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에게 보여지는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매장 정보 및 상세 사항 삽입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6378514" y="4428606"/>
            <a:ext cx="188319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디자인을 전체적으로 통일 및 점검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00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154712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AACF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중간발표 이후 진행 사항</a:t>
            </a:r>
            <a:endParaRPr kumimoji="0" lang="en-US" altLang="ko-KR" sz="2400" b="1" u="none" strike="noStrike" kern="0" cap="none" spc="0" normalizeH="0" baseline="0" noProof="0" dirty="0">
              <a:ln>
                <a:noFill/>
              </a:ln>
              <a:solidFill>
                <a:srgbClr val="AACFC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154711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A3D2CA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A3D2C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311150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453462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88882" y="896212"/>
            <a:ext cx="10917317" cy="5650637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C8CE8C2A-0A10-4672-80D1-B7CCE81F4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89368"/>
              </p:ext>
            </p:extLst>
          </p:nvPr>
        </p:nvGraphicFramePr>
        <p:xfrm>
          <a:off x="801382" y="989036"/>
          <a:ext cx="10589235" cy="5464987"/>
        </p:xfrm>
        <a:graphic>
          <a:graphicData uri="http://schemas.openxmlformats.org/drawingml/2006/table">
            <a:tbl>
              <a:tblPr/>
              <a:tblGrid>
                <a:gridCol w="898039">
                  <a:extLst>
                    <a:ext uri="{9D8B030D-6E8A-4147-A177-3AD203B41FA5}">
                      <a16:colId xmlns:a16="http://schemas.microsoft.com/office/drawing/2014/main" val="1773450764"/>
                    </a:ext>
                  </a:extLst>
                </a:gridCol>
                <a:gridCol w="1535930">
                  <a:extLst>
                    <a:ext uri="{9D8B030D-6E8A-4147-A177-3AD203B41FA5}">
                      <a16:colId xmlns:a16="http://schemas.microsoft.com/office/drawing/2014/main" val="2073642329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3981009491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2053933962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470323603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4113762206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071758189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3267455906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2755877053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2121354961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16998252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248387670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342715675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778647711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017495971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2882319412"/>
                    </a:ext>
                  </a:extLst>
                </a:gridCol>
              </a:tblGrid>
              <a:tr h="39235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차례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세부내용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4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6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7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12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 </a:t>
                      </a:r>
                      <a:r>
                        <a:rPr lang="en-US" altLang="ko-KR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13</a:t>
                      </a:r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14</a:t>
                      </a:r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25272"/>
                  </a:ext>
                </a:extLst>
              </a:tr>
              <a:tr h="392359"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계획 수립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주제회의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26904"/>
                  </a:ext>
                </a:extLst>
              </a:tr>
              <a:tr h="392359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프로젝트 구성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375264"/>
                  </a:ext>
                </a:extLst>
              </a:tr>
              <a:tr h="392359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altLang="ko-KR" sz="1200" b="1" i="0" u="none" strike="noStrike" spc="-150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Gantt chart, Flow chart</a:t>
                      </a:r>
                      <a:endParaRPr lang="ko-KR" altLang="en-US" sz="1200" b="1" spc="-150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005665"/>
                  </a:ext>
                </a:extLst>
              </a:tr>
              <a:tr h="385167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제안서 </a:t>
                      </a: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ppt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 준비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75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83935"/>
                  </a:ext>
                </a:extLst>
              </a:tr>
              <a:tr h="357124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effectLst/>
                          <a:latin typeface="+mn-lt"/>
                        </a:rPr>
                        <a:t> 제안서 발표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683952"/>
                  </a:ext>
                </a:extLst>
              </a:tr>
              <a:tr h="392359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개발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자료 수집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35076"/>
                  </a:ext>
                </a:extLst>
              </a:tr>
              <a:tr h="38599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 코딩 및 디자인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18444"/>
                  </a:ext>
                </a:extLst>
              </a:tr>
              <a:tr h="413116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프로그램 검증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847548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운영 평가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테스트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EFC4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46568"/>
                  </a:ext>
                </a:extLst>
              </a:tr>
              <a:tr h="392359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최종 정리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최종 프로젝트 보완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C0EB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6377"/>
                  </a:ext>
                </a:extLst>
              </a:tr>
              <a:tr h="392359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PPT 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만들기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C0EB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C0EB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39125"/>
                  </a:ext>
                </a:extLst>
              </a:tr>
              <a:tr h="392359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발표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발표 준비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A2E8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041"/>
                  </a:ext>
                </a:extLst>
              </a:tr>
              <a:tr h="392359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/>
                          <a:latin typeface="+mn-lt"/>
                        </a:rPr>
                        <a:t> 발표</a:t>
                      </a:r>
                      <a:endParaRPr lang="ko-KR" altLang="en-US" sz="12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32450"/>
                  </a:ext>
                </a:extLst>
              </a:tr>
            </a:tbl>
          </a:graphicData>
        </a:graphic>
      </p:graphicFrame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3E2C94E7-05AC-47F2-B26A-076E87961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338586"/>
              </p:ext>
            </p:extLst>
          </p:nvPr>
        </p:nvGraphicFramePr>
        <p:xfrm>
          <a:off x="3224538" y="989035"/>
          <a:ext cx="8155266" cy="5464987"/>
        </p:xfrm>
        <a:graphic>
          <a:graphicData uri="http://schemas.openxmlformats.org/drawingml/2006/table">
            <a:tbl>
              <a:tblPr/>
              <a:tblGrid>
                <a:gridCol w="582519">
                  <a:extLst>
                    <a:ext uri="{9D8B030D-6E8A-4147-A177-3AD203B41FA5}">
                      <a16:colId xmlns:a16="http://schemas.microsoft.com/office/drawing/2014/main" val="3981009491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2053933962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470323603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4113762206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071758189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3267455906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2755877053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2121354961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16998252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248387670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342715675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778647711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1017495971"/>
                    </a:ext>
                  </a:extLst>
                </a:gridCol>
                <a:gridCol w="582519">
                  <a:extLst>
                    <a:ext uri="{9D8B030D-6E8A-4147-A177-3AD203B41FA5}">
                      <a16:colId xmlns:a16="http://schemas.microsoft.com/office/drawing/2014/main" val="2882319412"/>
                    </a:ext>
                  </a:extLst>
                </a:gridCol>
              </a:tblGrid>
              <a:tr h="39235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4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6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7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11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12</a:t>
                      </a:r>
                      <a:r>
                        <a:rPr lang="ko-KR" altLang="en-US" sz="1200" b="1" i="0" u="none" strike="noStrike" dirty="0">
                          <a:solidFill>
                            <a:srgbClr val="3A383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  <a:endParaRPr lang="ko-KR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 </a:t>
                      </a:r>
                      <a:r>
                        <a:rPr lang="en-US" altLang="ko-KR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13</a:t>
                      </a:r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14</a:t>
                      </a:r>
                      <a:r>
                        <a:rPr lang="ko-KR" alt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주차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425272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26904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375264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005665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675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83935"/>
                  </a:ext>
                </a:extLst>
              </a:tr>
              <a:tr h="357124"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b="1" dirty="0">
                        <a:effectLst/>
                        <a:latin typeface="+mn-lt"/>
                      </a:endParaRP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683952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35076"/>
                  </a:ext>
                </a:extLst>
              </a:tr>
              <a:tr h="385990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A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18444"/>
                  </a:ext>
                </a:extLst>
              </a:tr>
              <a:tr h="413116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847548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AEA9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46568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8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436377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8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618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239125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B83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B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76041"/>
                  </a:ext>
                </a:extLst>
              </a:tr>
              <a:tr h="392359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4DD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800" b="1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973" marR="6973" marT="41840" marB="418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B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32450"/>
                  </a:ext>
                </a:extLst>
              </a:tr>
            </a:tbl>
          </a:graphicData>
        </a:graphic>
      </p:graphicFrame>
      <p:pic>
        <p:nvPicPr>
          <p:cNvPr id="87" name="table">
            <a:extLst>
              <a:ext uri="{FF2B5EF4-FFF2-40B4-BE49-F238E27FC236}">
                <a16:creationId xmlns:a16="http://schemas.microsoft.com/office/drawing/2014/main" id="{6CFC0C71-F28C-480A-A612-3BC0C0A8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013" y="979510"/>
            <a:ext cx="5862312" cy="31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8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1179433" y="135662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AACF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프로젝트 시현</a:t>
            </a:r>
            <a:r>
              <a:rPr kumimoji="0" lang="en-US" altLang="ko-KR" sz="2800" b="1" u="none" strike="noStrike" kern="0" cap="none" spc="0" normalizeH="0" baseline="0" noProof="0" dirty="0">
                <a:ln>
                  <a:noFill/>
                </a:ln>
                <a:solidFill>
                  <a:srgbClr val="AACF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6010366" y="135661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A3D2CA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A6F6F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6229394" y="292100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6428087" y="434412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1181100" y="837336"/>
            <a:ext cx="9372600" cy="5934939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선결제 예약 프로그램 2020-11-29 15-43-22">
            <a:hlinkClick r:id="" action="ppaction://media"/>
            <a:extLst>
              <a:ext uri="{FF2B5EF4-FFF2-40B4-BE49-F238E27FC236}">
                <a16:creationId xmlns:a16="http://schemas.microsoft.com/office/drawing/2014/main" id="{21C18841-682E-465D-971C-6289C169F7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833" y="883079"/>
            <a:ext cx="9078992" cy="57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AA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1AE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41AE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41AE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1AE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698814" y="1323163"/>
                <a:ext cx="323769" cy="32376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J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41AEA9"/>
              </a:solidFill>
              <a:ln>
                <a:noFill/>
              </a:ln>
              <a:effectLst>
                <a:outerShdw blurRad="50800" dist="38100" dir="5400000" algn="t" rotWithShape="0">
                  <a:srgbClr val="A6F6F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281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AEA9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Java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41AEA9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5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off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F0502020204030204"/>
                    <a:ea typeface="맑은 고딕" panose="020B0503020000020004" pitchFamily="50" charset="-127"/>
                  </a:rPr>
                  <a:t>패키지</a:t>
                </a:r>
                <a:r>
                  <a:rPr kumimoji="0" lang="ko-KR" altLang="en-US" sz="2800" b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별 주요 기능</a:t>
                </a:r>
                <a:endParaRPr kumimoji="0" lang="en-US" altLang="ko-KR" sz="2800" b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096375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AEA9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패키지별 기능 소개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402977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9" name="육각형 38">
            <a:extLst>
              <a:ext uri="{FF2B5EF4-FFF2-40B4-BE49-F238E27FC236}">
                <a16:creationId xmlns:a16="http://schemas.microsoft.com/office/drawing/2014/main" id="{E828EAF1-9AA3-462B-BF6A-5A1B13188DC4}"/>
              </a:ext>
            </a:extLst>
          </p:cNvPr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2EC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육각형 39">
            <a:extLst>
              <a:ext uri="{FF2B5EF4-FFF2-40B4-BE49-F238E27FC236}">
                <a16:creationId xmlns:a16="http://schemas.microsoft.com/office/drawing/2014/main" id="{8B064B8E-F1F1-44BB-B2AC-8A400FD64E34}"/>
              </a:ext>
            </a:extLst>
          </p:cNvPr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육각형 41">
            <a:extLst>
              <a:ext uri="{FF2B5EF4-FFF2-40B4-BE49-F238E27FC236}">
                <a16:creationId xmlns:a16="http://schemas.microsoft.com/office/drawing/2014/main" id="{20386DB5-2420-4FF0-8502-10CBA59FB401}"/>
              </a:ext>
            </a:extLst>
          </p:cNvPr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2EC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0200EF47-6649-48AC-8056-849AC7021A73}"/>
              </a:ext>
            </a:extLst>
          </p:cNvPr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2EC1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6C60E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1FD902-05C1-431B-8DCB-B30C51B956BB}"/>
              </a:ext>
            </a:extLst>
          </p:cNvPr>
          <p:cNvCxnSpPr>
            <a:stCxn id="43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2EC1A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8">
            <a:extLst>
              <a:ext uri="{FF2B5EF4-FFF2-40B4-BE49-F238E27FC236}">
                <a16:creationId xmlns:a16="http://schemas.microsoft.com/office/drawing/2014/main" id="{40685669-441D-4217-8A17-37F82284B9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C57B7873-FDCD-4DE2-9802-5590875CF0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D91BA277-6D15-4DA7-A55C-D7DE53641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3703D1C3-E04C-4C82-AAE2-10BC8ADB8C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E2685336-FB11-411A-8068-95A54ECA2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5CF79443-3069-45AA-B2A0-154CB3F983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B0804EAC-2AC2-4844-9CEB-B45F9C9B6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EA4A592-1960-4543-99DB-2E594A58E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E6C2589C-A189-46F0-8C0E-D11F48543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F4B1E580-659E-4CAA-9508-1017870AEA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B0603E2D-F004-4604-B753-3CBF4641E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069A20E9-8F5E-4C8D-86DD-EBAAEDA07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50E083F-6830-49F8-BA76-892EADF67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8707A2A1-15BF-4FDD-B7BD-755EE7EE9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3A556E77-4A59-4F37-8F8F-B3BC1696B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3" name="Group 42">
            <a:extLst>
              <a:ext uri="{FF2B5EF4-FFF2-40B4-BE49-F238E27FC236}">
                <a16:creationId xmlns:a16="http://schemas.microsoft.com/office/drawing/2014/main" id="{ACC9949B-FB5B-4734-8315-09D1059B5F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2EC1AC">
              <a:alpha val="54000"/>
            </a:srgbClr>
          </a:solidFill>
        </p:grpSpPr>
        <p:sp>
          <p:nvSpPr>
            <p:cNvPr id="74" name="Freeform 43">
              <a:extLst>
                <a:ext uri="{FF2B5EF4-FFF2-40B4-BE49-F238E27FC236}">
                  <a16:creationId xmlns:a16="http://schemas.microsoft.com/office/drawing/2014/main" id="{E0BBA11C-ECEF-49FD-8122-7886B66B01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2EC1A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4265AC3A-F735-422E-BBEC-2AC2CE9B53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2EC1A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Rectangle 45">
              <a:extLst>
                <a:ext uri="{FF2B5EF4-FFF2-40B4-BE49-F238E27FC236}">
                  <a16:creationId xmlns:a16="http://schemas.microsoft.com/office/drawing/2014/main" id="{5ED13335-B47E-42C0-9F37-673C640C4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2EC1A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Rectangle 46">
              <a:extLst>
                <a:ext uri="{FF2B5EF4-FFF2-40B4-BE49-F238E27FC236}">
                  <a16:creationId xmlns:a16="http://schemas.microsoft.com/office/drawing/2014/main" id="{F035C18E-BC2E-4C4B-A802-742BFAB2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2EC1A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Rectangle 47">
              <a:extLst>
                <a:ext uri="{FF2B5EF4-FFF2-40B4-BE49-F238E27FC236}">
                  <a16:creationId xmlns:a16="http://schemas.microsoft.com/office/drawing/2014/main" id="{7A533F96-9491-41C4-80FB-D63DBD1CD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2EC1A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Rectangle 48">
              <a:extLst>
                <a:ext uri="{FF2B5EF4-FFF2-40B4-BE49-F238E27FC236}">
                  <a16:creationId xmlns:a16="http://schemas.microsoft.com/office/drawing/2014/main" id="{872A02AF-6AB0-4169-BA1C-F9B5AC993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2EC1A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Rectangle 49">
              <a:extLst>
                <a:ext uri="{FF2B5EF4-FFF2-40B4-BE49-F238E27FC236}">
                  <a16:creationId xmlns:a16="http://schemas.microsoft.com/office/drawing/2014/main" id="{1132B34E-15E3-4C9E-A863-461B53E63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2EC1A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Rectangle 50">
              <a:extLst>
                <a:ext uri="{FF2B5EF4-FFF2-40B4-BE49-F238E27FC236}">
                  <a16:creationId xmlns:a16="http://schemas.microsoft.com/office/drawing/2014/main" id="{147CC581-9FD3-46D1-B372-9F2D9D0DC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2EC1A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Rectangle 51">
              <a:extLst>
                <a:ext uri="{FF2B5EF4-FFF2-40B4-BE49-F238E27FC236}">
                  <a16:creationId xmlns:a16="http://schemas.microsoft.com/office/drawing/2014/main" id="{22DA7303-D656-43BD-816E-79CB342F2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2EC1A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Rectangle 52">
              <a:extLst>
                <a:ext uri="{FF2B5EF4-FFF2-40B4-BE49-F238E27FC236}">
                  <a16:creationId xmlns:a16="http://schemas.microsoft.com/office/drawing/2014/main" id="{C18BFC35-019D-4A90-B9D5-20E004E04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2EC1A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Rectangle 53">
              <a:extLst>
                <a:ext uri="{FF2B5EF4-FFF2-40B4-BE49-F238E27FC236}">
                  <a16:creationId xmlns:a16="http://schemas.microsoft.com/office/drawing/2014/main" id="{BD050E53-5EEF-45F9-9492-5D25986C6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2EC1AC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Freeform 54">
              <a:extLst>
                <a:ext uri="{FF2B5EF4-FFF2-40B4-BE49-F238E27FC236}">
                  <a16:creationId xmlns:a16="http://schemas.microsoft.com/office/drawing/2014/main" id="{0B49C771-A30C-44EC-ACF1-BE3BF12C69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2EC1A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Freeform 55">
              <a:extLst>
                <a:ext uri="{FF2B5EF4-FFF2-40B4-BE49-F238E27FC236}">
                  <a16:creationId xmlns:a16="http://schemas.microsoft.com/office/drawing/2014/main" id="{BA26FCF3-29C5-4B22-849F-39262D863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2EC1A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Freeform 56">
              <a:extLst>
                <a:ext uri="{FF2B5EF4-FFF2-40B4-BE49-F238E27FC236}">
                  <a16:creationId xmlns:a16="http://schemas.microsoft.com/office/drawing/2014/main" id="{399E5731-694E-46BB-AA11-A746543C6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2EC1A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Freeform 57">
              <a:extLst>
                <a:ext uri="{FF2B5EF4-FFF2-40B4-BE49-F238E27FC236}">
                  <a16:creationId xmlns:a16="http://schemas.microsoft.com/office/drawing/2014/main" id="{61BA0352-355E-4BC2-B139-47E3A6847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2EC1A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9" name="Group 60">
            <a:extLst>
              <a:ext uri="{FF2B5EF4-FFF2-40B4-BE49-F238E27FC236}">
                <a16:creationId xmlns:a16="http://schemas.microsoft.com/office/drawing/2014/main" id="{74860D91-2F80-4F02-B475-1CBC27431E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44B0D03F-D175-4B17-BA45-CAE4D953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3333950E-A710-4CF5-AE7C-859A4AF2B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Rectangle 63">
              <a:extLst>
                <a:ext uri="{FF2B5EF4-FFF2-40B4-BE49-F238E27FC236}">
                  <a16:creationId xmlns:a16="http://schemas.microsoft.com/office/drawing/2014/main" id="{B49FEC84-5189-422C-B932-D08FF683C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Rectangle 64">
              <a:extLst>
                <a:ext uri="{FF2B5EF4-FFF2-40B4-BE49-F238E27FC236}">
                  <a16:creationId xmlns:a16="http://schemas.microsoft.com/office/drawing/2014/main" id="{131BFFD9-6866-4B59-9AF2-D4CBA1606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Rectangle 65">
              <a:extLst>
                <a:ext uri="{FF2B5EF4-FFF2-40B4-BE49-F238E27FC236}">
                  <a16:creationId xmlns:a16="http://schemas.microsoft.com/office/drawing/2014/main" id="{41E47BAA-30A3-4693-B89C-91E5791EA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05397771-077F-4402-A294-A7A0252A4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Rectangle 67">
              <a:extLst>
                <a:ext uri="{FF2B5EF4-FFF2-40B4-BE49-F238E27FC236}">
                  <a16:creationId xmlns:a16="http://schemas.microsoft.com/office/drawing/2014/main" id="{820D9D06-C53E-484D-959B-162D70EE0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Rectangle 68">
              <a:extLst>
                <a:ext uri="{FF2B5EF4-FFF2-40B4-BE49-F238E27FC236}">
                  <a16:creationId xmlns:a16="http://schemas.microsoft.com/office/drawing/2014/main" id="{D3E81A34-212B-42A5-A678-5783EEFEE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Rectangle 69">
              <a:extLst>
                <a:ext uri="{FF2B5EF4-FFF2-40B4-BE49-F238E27FC236}">
                  <a16:creationId xmlns:a16="http://schemas.microsoft.com/office/drawing/2014/main" id="{850EE88D-C8C5-4F00-B2AD-0131B3AA5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Rectangle 70">
              <a:extLst>
                <a:ext uri="{FF2B5EF4-FFF2-40B4-BE49-F238E27FC236}">
                  <a16:creationId xmlns:a16="http://schemas.microsoft.com/office/drawing/2014/main" id="{65330079-ED06-4856-B227-899F29069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Rectangle 71">
              <a:extLst>
                <a:ext uri="{FF2B5EF4-FFF2-40B4-BE49-F238E27FC236}">
                  <a16:creationId xmlns:a16="http://schemas.microsoft.com/office/drawing/2014/main" id="{E533227D-9C34-4366-98D6-19CEA5885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Rectangle 72">
              <a:extLst>
                <a:ext uri="{FF2B5EF4-FFF2-40B4-BE49-F238E27FC236}">
                  <a16:creationId xmlns:a16="http://schemas.microsoft.com/office/drawing/2014/main" id="{C266A665-2BA3-4F72-BF3D-16DBA253F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ABBD80C-756C-4FB2-9C4B-FE66FBFE938A}"/>
              </a:ext>
            </a:extLst>
          </p:cNvPr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81DA9FF-5928-4E4E-8F19-2F3E2E980800}"/>
              </a:ext>
            </a:extLst>
          </p:cNvPr>
          <p:cNvSpPr/>
          <p:nvPr/>
        </p:nvSpPr>
        <p:spPr>
          <a:xfrm>
            <a:off x="1375198" y="1942912"/>
            <a:ext cx="3077962" cy="12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DataBase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r">
              <a:lnSpc>
                <a:spcPct val="115000"/>
              </a:lnSpc>
            </a:pPr>
            <a:r>
              <a:rPr lang="ko-KR" altLang="ko-KR" sz="1400" dirty="0" err="1">
                <a:effectLst/>
                <a:latin typeface="+mn-ea"/>
                <a:cs typeface="굴림" panose="020B0600000101010101" pitchFamily="50" charset="-127"/>
              </a:rPr>
              <a:t>DataBase</a:t>
            </a:r>
            <a:r>
              <a:rPr lang="ko-KR" altLang="ko-KR" sz="1400" dirty="0">
                <a:effectLst/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ko-KR" sz="1400" dirty="0" err="1">
                <a:effectLst/>
                <a:latin typeface="+mn-ea"/>
                <a:cs typeface="굴림" panose="020B0600000101010101" pitchFamily="50" charset="-127"/>
              </a:rPr>
              <a:t>Table에</a:t>
            </a:r>
            <a:r>
              <a:rPr lang="ko-KR" altLang="ko-KR" sz="1400" dirty="0">
                <a:effectLst/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ko-KR" sz="1400" dirty="0" err="1">
                <a:effectLst/>
                <a:latin typeface="+mn-ea"/>
                <a:cs typeface="굴림" panose="020B0600000101010101" pitchFamily="50" charset="-127"/>
              </a:rPr>
              <a:t>Data를</a:t>
            </a:r>
            <a:endParaRPr lang="en-US" altLang="ko-KR" sz="1400" dirty="0">
              <a:latin typeface="+mn-ea"/>
              <a:cs typeface="굴림" panose="020B0600000101010101" pitchFamily="50" charset="-127"/>
            </a:endParaRPr>
          </a:p>
          <a:p>
            <a:pPr algn="r">
              <a:lnSpc>
                <a:spcPct val="115000"/>
              </a:lnSpc>
            </a:pPr>
            <a:r>
              <a:rPr lang="ko-KR" altLang="ko-KR" sz="1400" dirty="0">
                <a:effectLst/>
                <a:latin typeface="+mn-ea"/>
                <a:cs typeface="굴림" panose="020B0600000101010101" pitchFamily="50" charset="-127"/>
              </a:rPr>
              <a:t>저장하거나, 필요에 따라 가져올 수 있는 </a:t>
            </a:r>
            <a:r>
              <a:rPr lang="ko-KR" altLang="ko-KR" sz="1400" dirty="0" err="1">
                <a:effectLst/>
                <a:latin typeface="+mn-ea"/>
                <a:cs typeface="굴림" panose="020B0600000101010101" pitchFamily="50" charset="-127"/>
              </a:rPr>
              <a:t>Class들을</a:t>
            </a:r>
            <a:r>
              <a:rPr lang="ko-KR" altLang="ko-KR" sz="1400" dirty="0">
                <a:effectLst/>
                <a:latin typeface="+mn-ea"/>
                <a:cs typeface="굴림" panose="020B0600000101010101" pitchFamily="50" charset="-127"/>
              </a:rPr>
              <a:t> 모아둔 </a:t>
            </a:r>
            <a:r>
              <a:rPr lang="ko-KR" altLang="ko-KR" sz="1400" dirty="0" err="1">
                <a:effectLst/>
                <a:latin typeface="+mn-ea"/>
                <a:cs typeface="굴림" panose="020B0600000101010101" pitchFamily="50" charset="-127"/>
              </a:rPr>
              <a:t>Package</a:t>
            </a:r>
            <a:endParaRPr lang="ko-KR" altLang="ko-KR" sz="1400" dirty="0">
              <a:effectLst/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4CFD6D-A294-40EE-98F8-790246877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837" y="3535394"/>
            <a:ext cx="1894641" cy="109627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8D8422-179E-4B44-AE41-4E12DADEEFAE}"/>
              </a:ext>
            </a:extLst>
          </p:cNvPr>
          <p:cNvGrpSpPr/>
          <p:nvPr/>
        </p:nvGrpSpPr>
        <p:grpSpPr>
          <a:xfrm>
            <a:off x="6096946" y="1131052"/>
            <a:ext cx="4936294" cy="5020166"/>
            <a:chOff x="6096946" y="1131052"/>
            <a:chExt cx="4936294" cy="5020166"/>
          </a:xfrm>
        </p:grpSpPr>
        <p:sp>
          <p:nvSpPr>
            <p:cNvPr id="45" name="육각형 44">
              <a:extLst>
                <a:ext uri="{FF2B5EF4-FFF2-40B4-BE49-F238E27FC236}">
                  <a16:creationId xmlns:a16="http://schemas.microsoft.com/office/drawing/2014/main" id="{E22FC871-8BDB-4C2A-8E7D-AF729AE773F2}"/>
                </a:ext>
              </a:extLst>
            </p:cNvPr>
            <p:cNvSpPr/>
            <p:nvPr/>
          </p:nvSpPr>
          <p:spPr>
            <a:xfrm rot="16200000">
              <a:off x="7053064" y="2470305"/>
              <a:ext cx="467873" cy="424358"/>
            </a:xfrm>
            <a:prstGeom prst="hexagon">
              <a:avLst>
                <a:gd name="adj" fmla="val 28890"/>
                <a:gd name="vf" fmla="val 115470"/>
              </a:avLst>
            </a:prstGeom>
            <a:solidFill>
              <a:schemeClr val="bg1"/>
            </a:solidFill>
            <a:ln>
              <a:solidFill>
                <a:srgbClr val="2EC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C60E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6587A3C-51E1-45B3-9F62-88203D5872E2}"/>
                </a:ext>
              </a:extLst>
            </p:cNvPr>
            <p:cNvCxnSpPr>
              <a:stCxn id="45" idx="4"/>
            </p:cNvCxnSpPr>
            <p:nvPr/>
          </p:nvCxnSpPr>
          <p:spPr>
            <a:xfrm flipH="1">
              <a:off x="6096946" y="2793824"/>
              <a:ext cx="977876" cy="518897"/>
            </a:xfrm>
            <a:prstGeom prst="line">
              <a:avLst/>
            </a:prstGeom>
            <a:ln>
              <a:solidFill>
                <a:srgbClr val="2EC1A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CB2A05E-66E3-4793-8C8D-9FBED0412C91}"/>
                </a:ext>
              </a:extLst>
            </p:cNvPr>
            <p:cNvSpPr/>
            <p:nvPr/>
          </p:nvSpPr>
          <p:spPr>
            <a:xfrm>
              <a:off x="7499179" y="1131052"/>
              <a:ext cx="3003837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JavaTEamProject</a:t>
              </a:r>
              <a:endPara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r>
                <a:rPr lang="ko-KR" altLang="ko-KR" sz="1400" dirty="0" err="1">
                  <a:effectLst/>
                  <a:latin typeface="+mn-ea"/>
                </a:rPr>
                <a:t>Main</a:t>
              </a:r>
              <a:r>
                <a:rPr lang="ko-KR" altLang="ko-KR" sz="1400" dirty="0">
                  <a:effectLst/>
                  <a:latin typeface="+mn-ea"/>
                </a:rPr>
                <a:t> </a:t>
              </a:r>
              <a:r>
                <a:rPr lang="ko-KR" altLang="ko-KR" sz="1400" dirty="0" err="1">
                  <a:effectLst/>
                  <a:latin typeface="+mn-ea"/>
                </a:rPr>
                <a:t>Page에서</a:t>
              </a:r>
              <a:r>
                <a:rPr lang="ko-KR" altLang="ko-KR" sz="1400" dirty="0">
                  <a:effectLst/>
                  <a:latin typeface="+mn-ea"/>
                </a:rPr>
                <a:t> </a:t>
              </a:r>
              <a:r>
                <a:rPr lang="ko-KR" altLang="ko-KR" sz="1400" dirty="0" err="1">
                  <a:effectLst/>
                  <a:latin typeface="+mn-ea"/>
                </a:rPr>
                <a:t>panel</a:t>
              </a:r>
              <a:r>
                <a:rPr lang="ko-KR" altLang="ko-KR" sz="1400" dirty="0">
                  <a:effectLst/>
                  <a:latin typeface="+mn-ea"/>
                </a:rPr>
                <a:t> 전환을 할 </a:t>
              </a:r>
              <a:r>
                <a:rPr lang="ko-KR" altLang="ko-KR" sz="1400" dirty="0" err="1">
                  <a:effectLst/>
                  <a:latin typeface="+mn-ea"/>
                </a:rPr>
                <a:t>listener들의</a:t>
              </a:r>
              <a:r>
                <a:rPr lang="ko-KR" altLang="ko-KR" sz="1400" dirty="0">
                  <a:effectLst/>
                  <a:latin typeface="+mn-ea"/>
                </a:rPr>
                <a:t> 모음과 해당 디자인을 </a:t>
              </a:r>
              <a:endParaRPr lang="en-US" altLang="ko-KR" sz="1400" dirty="0">
                <a:effectLst/>
                <a:latin typeface="+mn-ea"/>
              </a:endParaRPr>
            </a:p>
            <a:p>
              <a:r>
                <a:rPr lang="ko-KR" altLang="ko-KR" sz="1400" dirty="0">
                  <a:effectLst/>
                  <a:latin typeface="+mn-ea"/>
                </a:rPr>
                <a:t>정리한 </a:t>
              </a:r>
              <a:r>
                <a:rPr lang="ko-KR" altLang="ko-KR" sz="1400" dirty="0" err="1">
                  <a:effectLst/>
                  <a:latin typeface="+mn-ea"/>
                </a:rPr>
                <a:t>Pakage</a:t>
              </a:r>
              <a:endParaRPr lang="ko-KR" altLang="ko-KR" sz="1400" dirty="0">
                <a:effectLst/>
                <a:latin typeface="+mn-ea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C5DFCD3-95D9-4835-9831-E9E80A1CD441}"/>
                </a:ext>
              </a:extLst>
            </p:cNvPr>
            <p:cNvSpPr/>
            <p:nvPr/>
          </p:nvSpPr>
          <p:spPr>
            <a:xfrm>
              <a:off x="7104899" y="2557087"/>
              <a:ext cx="3642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B1021DB-5A15-4C9F-A3AE-2D33399AB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0615" y="2226918"/>
              <a:ext cx="1952625" cy="392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52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03" grpId="0"/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AA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41AE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41AE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41AE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41AE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698814" y="1323163"/>
                <a:ext cx="323769" cy="32376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J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41AEA9"/>
              </a:solidFill>
              <a:ln>
                <a:noFill/>
              </a:ln>
              <a:effectLst>
                <a:outerShdw blurRad="50800" dist="38100" dir="5400000" algn="t" rotWithShape="0">
                  <a:srgbClr val="A6F6F1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281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1AEA9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Java</a:t>
                </a:r>
                <a:endPara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41AEA9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5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off</a:t>
                </a:r>
                <a:endParaRPr kumimoji="0" lang="ko-KR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패키지 별 주요 기능</a:t>
                </a:r>
                <a:endParaRPr kumimoji="0" lang="en-US" altLang="ko-KR" sz="2800" b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096375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dirty="0">
                    <a:solidFill>
                      <a:srgbClr val="41AEA9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패키지별 기능소개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1AEA9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402977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41A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6C50251-0E40-4C2A-B79C-5F2CCAA9810D}"/>
              </a:ext>
            </a:extLst>
          </p:cNvPr>
          <p:cNvGrpSpPr/>
          <p:nvPr/>
        </p:nvGrpSpPr>
        <p:grpSpPr>
          <a:xfrm>
            <a:off x="1195785" y="1072912"/>
            <a:ext cx="2627500" cy="5111344"/>
            <a:chOff x="1195785" y="1072912"/>
            <a:chExt cx="2627500" cy="511134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119860-106F-4C48-9C3E-92FDCEBDA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87"/>
            <a:stretch/>
          </p:blipFill>
          <p:spPr>
            <a:xfrm>
              <a:off x="1691674" y="1610656"/>
              <a:ext cx="1858912" cy="289560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2FD77A1-1629-4ECB-A931-0BABA9E41D77}"/>
                </a:ext>
              </a:extLst>
            </p:cNvPr>
            <p:cNvSpPr/>
            <p:nvPr/>
          </p:nvSpPr>
          <p:spPr>
            <a:xfrm>
              <a:off x="1407962" y="4574169"/>
              <a:ext cx="2415323" cy="153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  <a:cs typeface="굴림" panose="020B0600000101010101" pitchFamily="50" charset="-127"/>
                </a:rPr>
                <a:t>PCButton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맑은 고딕" panose="020F0502020204030204"/>
                <a:ea typeface="맑은 고딕" panose="020B0503020000020004" pitchFamily="50" charset="-127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ko-KR" sz="1200" dirty="0" err="1">
                  <a:effectLst/>
                  <a:latin typeface="+mn-ea"/>
                  <a:cs typeface="굴림" panose="020B0600000101010101" pitchFamily="50" charset="-127"/>
                </a:rPr>
                <a:t>pcButtonList에서</a:t>
              </a: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 해당 </a:t>
              </a:r>
              <a:r>
                <a:rPr lang="ko-KR" altLang="ko-KR" sz="1200" dirty="0" err="1">
                  <a:effectLst/>
                  <a:latin typeface="+mn-ea"/>
                  <a:cs typeface="굴림" panose="020B0600000101010101" pitchFamily="50" charset="-127"/>
                </a:rPr>
                <a:t>pc방을</a:t>
              </a: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 클릭하였을 때 매장의 위치 사진, 매장 내부 사진과 메뉴, </a:t>
              </a:r>
              <a:endParaRPr lang="en-US" altLang="ko-KR" sz="1200" dirty="0">
                <a:effectLst/>
                <a:latin typeface="+mn-ea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정보들을 제공</a:t>
              </a:r>
              <a:endParaRPr lang="ko-KR" altLang="ko-KR" sz="1200" dirty="0">
                <a:effectLst/>
                <a:latin typeface="+mn-ea"/>
              </a:endParaRPr>
            </a:p>
          </p:txBody>
        </p:sp>
        <p:sp>
          <p:nvSpPr>
            <p:cNvPr id="52" name="육각형 51">
              <a:extLst>
                <a:ext uri="{FF2B5EF4-FFF2-40B4-BE49-F238E27FC236}">
                  <a16:creationId xmlns:a16="http://schemas.microsoft.com/office/drawing/2014/main" id="{88C84165-D5FC-4EA7-B727-D31722883289}"/>
                </a:ext>
              </a:extLst>
            </p:cNvPr>
            <p:cNvSpPr/>
            <p:nvPr/>
          </p:nvSpPr>
          <p:spPr>
            <a:xfrm rot="16200000">
              <a:off x="1174030" y="1094667"/>
              <a:ext cx="467868" cy="424358"/>
            </a:xfrm>
            <a:prstGeom prst="hexagon">
              <a:avLst>
                <a:gd name="adj" fmla="val 28890"/>
                <a:gd name="vf" fmla="val 115470"/>
              </a:avLst>
            </a:prstGeom>
            <a:solidFill>
              <a:schemeClr val="bg1"/>
            </a:solidFill>
            <a:ln>
              <a:solidFill>
                <a:srgbClr val="2EC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C60E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3B2F01A-0313-487B-A277-CA96A974817E}"/>
                </a:ext>
              </a:extLst>
            </p:cNvPr>
            <p:cNvSpPr/>
            <p:nvPr/>
          </p:nvSpPr>
          <p:spPr>
            <a:xfrm>
              <a:off x="1225494" y="1165293"/>
              <a:ext cx="3642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135800F-B60C-4EA9-BA2E-3AF77BFB7242}"/>
                </a:ext>
              </a:extLst>
            </p:cNvPr>
            <p:cNvCxnSpPr>
              <a:stCxn id="52" idx="3"/>
            </p:cNvCxnSpPr>
            <p:nvPr/>
          </p:nvCxnSpPr>
          <p:spPr>
            <a:xfrm flipH="1">
              <a:off x="1407963" y="1540780"/>
              <a:ext cx="1" cy="4643476"/>
            </a:xfrm>
            <a:prstGeom prst="line">
              <a:avLst/>
            </a:prstGeom>
            <a:ln w="19050">
              <a:solidFill>
                <a:srgbClr val="3BC4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B98E3DB-BE1C-4767-BCBE-24CDBFA36AEC}"/>
              </a:ext>
            </a:extLst>
          </p:cNvPr>
          <p:cNvGrpSpPr/>
          <p:nvPr/>
        </p:nvGrpSpPr>
        <p:grpSpPr>
          <a:xfrm>
            <a:off x="3607672" y="1072912"/>
            <a:ext cx="2779546" cy="5111344"/>
            <a:chOff x="3607672" y="1072912"/>
            <a:chExt cx="2779546" cy="511134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A502D64-5497-4D3C-9862-4BEBE3419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85" b="1299"/>
            <a:stretch/>
          </p:blipFill>
          <p:spPr>
            <a:xfrm>
              <a:off x="4094631" y="1610656"/>
              <a:ext cx="1984707" cy="2895600"/>
            </a:xfrm>
            <a:prstGeom prst="rect">
              <a:avLst/>
            </a:prstGeom>
          </p:spPr>
        </p:pic>
        <p:sp>
          <p:nvSpPr>
            <p:cNvPr id="54" name="육각형 53">
              <a:extLst>
                <a:ext uri="{FF2B5EF4-FFF2-40B4-BE49-F238E27FC236}">
                  <a16:creationId xmlns:a16="http://schemas.microsoft.com/office/drawing/2014/main" id="{D0ED6825-8170-47C2-82D4-6BDDA982B73B}"/>
                </a:ext>
              </a:extLst>
            </p:cNvPr>
            <p:cNvSpPr/>
            <p:nvPr/>
          </p:nvSpPr>
          <p:spPr>
            <a:xfrm rot="16200000">
              <a:off x="3585917" y="1094667"/>
              <a:ext cx="467868" cy="424358"/>
            </a:xfrm>
            <a:prstGeom prst="hexagon">
              <a:avLst>
                <a:gd name="adj" fmla="val 28890"/>
                <a:gd name="vf" fmla="val 115470"/>
              </a:avLst>
            </a:prstGeom>
            <a:solidFill>
              <a:schemeClr val="bg1"/>
            </a:solidFill>
            <a:ln>
              <a:solidFill>
                <a:srgbClr val="2EC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C60E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C8D9D8C-737D-47D1-9AFE-57E57E25B799}"/>
                </a:ext>
              </a:extLst>
            </p:cNvPr>
            <p:cNvSpPr/>
            <p:nvPr/>
          </p:nvSpPr>
          <p:spPr>
            <a:xfrm>
              <a:off x="3637381" y="1165293"/>
              <a:ext cx="3642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7FC0359-F3C4-4435-AE66-BEAB9DCD10EC}"/>
                </a:ext>
              </a:extLst>
            </p:cNvPr>
            <p:cNvCxnSpPr/>
            <p:nvPr/>
          </p:nvCxnSpPr>
          <p:spPr>
            <a:xfrm flipH="1">
              <a:off x="3823290" y="1540780"/>
              <a:ext cx="1" cy="4643476"/>
            </a:xfrm>
            <a:prstGeom prst="line">
              <a:avLst/>
            </a:prstGeom>
            <a:ln w="19050">
              <a:solidFill>
                <a:srgbClr val="3BC4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00A339E-40DF-4081-9876-EF7A93B87A40}"/>
                </a:ext>
              </a:extLst>
            </p:cNvPr>
            <p:cNvSpPr/>
            <p:nvPr/>
          </p:nvSpPr>
          <p:spPr>
            <a:xfrm>
              <a:off x="3878893" y="4574169"/>
              <a:ext cx="2508325" cy="153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  <a:cs typeface="굴림" panose="020B0600000101010101" pitchFamily="50" charset="-127"/>
                </a:rPr>
                <a:t>Sing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  <a:cs typeface="굴림" panose="020B0600000101010101" pitchFamily="50" charset="-127"/>
                </a:rPr>
                <a:t>Button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맑은 고딕" panose="020F0502020204030204"/>
                <a:ea typeface="맑은 고딕" panose="020B0503020000020004" pitchFamily="50" charset="-127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effectLst/>
                  <a:latin typeface="+mn-ea"/>
                  <a:cs typeface="굴림" panose="020B0600000101010101" pitchFamily="50" charset="-127"/>
                </a:rPr>
                <a:t>sing</a:t>
              </a:r>
              <a:r>
                <a:rPr lang="ko-KR" altLang="ko-KR" sz="1200" dirty="0" err="1">
                  <a:effectLst/>
                  <a:latin typeface="+mn-ea"/>
                  <a:cs typeface="굴림" panose="020B0600000101010101" pitchFamily="50" charset="-127"/>
                </a:rPr>
                <a:t>ButtonList에서</a:t>
              </a: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 해당 </a:t>
              </a:r>
              <a:r>
                <a:rPr lang="ko-KR" altLang="en-US" sz="1200" dirty="0">
                  <a:effectLst/>
                  <a:latin typeface="+mn-ea"/>
                  <a:cs typeface="굴림" panose="020B0600000101010101" pitchFamily="50" charset="-127"/>
                </a:rPr>
                <a:t>노래</a:t>
              </a: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방을 클릭하였을 때 매장의 위치 사진, 매장 내부 사진과 메뉴, </a:t>
              </a:r>
              <a:endParaRPr lang="en-US" altLang="ko-KR" sz="1200" dirty="0">
                <a:effectLst/>
                <a:latin typeface="+mn-ea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정보들을 제공</a:t>
              </a:r>
              <a:endParaRPr lang="ko-KR" altLang="ko-KR" sz="1200" dirty="0">
                <a:effectLst/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953A79-97C8-44A1-99CA-5322859DD266}"/>
              </a:ext>
            </a:extLst>
          </p:cNvPr>
          <p:cNvGrpSpPr/>
          <p:nvPr/>
        </p:nvGrpSpPr>
        <p:grpSpPr>
          <a:xfrm>
            <a:off x="6136856" y="1072912"/>
            <a:ext cx="2864530" cy="5111344"/>
            <a:chOff x="6136856" y="1072912"/>
            <a:chExt cx="2864530" cy="511134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7C7DE81-044D-438D-838F-6687F1504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50"/>
            <a:stretch/>
          </p:blipFill>
          <p:spPr>
            <a:xfrm>
              <a:off x="6631929" y="1610656"/>
              <a:ext cx="2070252" cy="2895600"/>
            </a:xfrm>
            <a:prstGeom prst="rect">
              <a:avLst/>
            </a:prstGeom>
          </p:spPr>
        </p:pic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id="{35B2CF26-60FC-4507-8C69-2F52330E3A30}"/>
                </a:ext>
              </a:extLst>
            </p:cNvPr>
            <p:cNvSpPr/>
            <p:nvPr/>
          </p:nvSpPr>
          <p:spPr>
            <a:xfrm rot="16200000">
              <a:off x="6115101" y="1094667"/>
              <a:ext cx="467868" cy="424358"/>
            </a:xfrm>
            <a:prstGeom prst="hexagon">
              <a:avLst>
                <a:gd name="adj" fmla="val 28890"/>
                <a:gd name="vf" fmla="val 115470"/>
              </a:avLst>
            </a:prstGeom>
            <a:solidFill>
              <a:schemeClr val="bg1"/>
            </a:solidFill>
            <a:ln>
              <a:solidFill>
                <a:srgbClr val="2EC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C60E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2C943E8-0876-4FE4-9152-E7DA103C87B6}"/>
                </a:ext>
              </a:extLst>
            </p:cNvPr>
            <p:cNvSpPr/>
            <p:nvPr/>
          </p:nvSpPr>
          <p:spPr>
            <a:xfrm>
              <a:off x="6166565" y="1165293"/>
              <a:ext cx="3642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1C7BE0D-E8E1-4E9F-AA57-8EA90384999F}"/>
                </a:ext>
              </a:extLst>
            </p:cNvPr>
            <p:cNvCxnSpPr/>
            <p:nvPr/>
          </p:nvCxnSpPr>
          <p:spPr>
            <a:xfrm flipH="1">
              <a:off x="6349830" y="1540780"/>
              <a:ext cx="1" cy="4643476"/>
            </a:xfrm>
            <a:prstGeom prst="line">
              <a:avLst/>
            </a:prstGeom>
            <a:ln w="19050">
              <a:solidFill>
                <a:srgbClr val="3BC4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FDF954C-294C-4D0F-B32F-C3EFEF6E7537}"/>
                </a:ext>
              </a:extLst>
            </p:cNvPr>
            <p:cNvSpPr/>
            <p:nvPr/>
          </p:nvSpPr>
          <p:spPr>
            <a:xfrm>
              <a:off x="6371952" y="4574169"/>
              <a:ext cx="2629434" cy="153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  <a:cs typeface="굴림" panose="020B0600000101010101" pitchFamily="50" charset="-127"/>
                </a:rPr>
                <a:t>Study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  <a:cs typeface="굴림" panose="020B0600000101010101" pitchFamily="50" charset="-127"/>
                </a:rPr>
                <a:t>Button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맑은 고딕" panose="020F0502020204030204"/>
                <a:ea typeface="맑은 고딕" panose="020B0503020000020004" pitchFamily="50" charset="-127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latin typeface="+mn-ea"/>
                  <a:cs typeface="굴림" panose="020B0600000101010101" pitchFamily="50" charset="-127"/>
                </a:rPr>
                <a:t>study</a:t>
              </a:r>
              <a:r>
                <a:rPr lang="ko-KR" altLang="ko-KR" sz="1200" dirty="0" err="1">
                  <a:effectLst/>
                  <a:latin typeface="+mn-ea"/>
                  <a:cs typeface="굴림" panose="020B0600000101010101" pitchFamily="50" charset="-127"/>
                </a:rPr>
                <a:t>ButtonList에서</a:t>
              </a: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 해당 </a:t>
              </a:r>
              <a:r>
                <a:rPr lang="ko-KR" altLang="en-US" sz="1200" dirty="0">
                  <a:latin typeface="+mn-ea"/>
                  <a:cs typeface="굴림" panose="020B0600000101010101" pitchFamily="50" charset="-127"/>
                </a:rPr>
                <a:t>독서실</a:t>
              </a: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을 클릭하였을 때 매장의 위치 사진, </a:t>
              </a:r>
              <a:endParaRPr lang="en-US" altLang="ko-KR" sz="1200" dirty="0">
                <a:effectLst/>
                <a:latin typeface="+mn-ea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매장 내부 사진과 메뉴, </a:t>
              </a:r>
              <a:endParaRPr lang="en-US" altLang="ko-KR" sz="1200" dirty="0">
                <a:effectLst/>
                <a:latin typeface="+mn-ea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정보들을 제공</a:t>
              </a:r>
              <a:endParaRPr lang="ko-KR" altLang="ko-KR" sz="1200" dirty="0">
                <a:effectLst/>
                <a:latin typeface="+mn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E2A21BE-F4EF-4520-B445-CE2BEC7CBAF0}"/>
              </a:ext>
            </a:extLst>
          </p:cNvPr>
          <p:cNvGrpSpPr/>
          <p:nvPr/>
        </p:nvGrpSpPr>
        <p:grpSpPr>
          <a:xfrm>
            <a:off x="8752677" y="1072912"/>
            <a:ext cx="2692104" cy="5111344"/>
            <a:chOff x="8752677" y="1072912"/>
            <a:chExt cx="2692104" cy="51113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DD727EE-318F-4156-A33E-D87F64669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50" b="1730"/>
            <a:stretch/>
          </p:blipFill>
          <p:spPr>
            <a:xfrm>
              <a:off x="9143672" y="1610656"/>
              <a:ext cx="2301109" cy="2901651"/>
            </a:xfrm>
            <a:prstGeom prst="rect">
              <a:avLst/>
            </a:prstGeom>
          </p:spPr>
        </p:pic>
        <p:sp>
          <p:nvSpPr>
            <p:cNvPr id="58" name="육각형 57">
              <a:extLst>
                <a:ext uri="{FF2B5EF4-FFF2-40B4-BE49-F238E27FC236}">
                  <a16:creationId xmlns:a16="http://schemas.microsoft.com/office/drawing/2014/main" id="{9AE6E84F-B534-40B6-AAC2-9C30496BDE06}"/>
                </a:ext>
              </a:extLst>
            </p:cNvPr>
            <p:cNvSpPr/>
            <p:nvPr/>
          </p:nvSpPr>
          <p:spPr>
            <a:xfrm rot="16200000">
              <a:off x="8730922" y="1094667"/>
              <a:ext cx="467868" cy="424358"/>
            </a:xfrm>
            <a:prstGeom prst="hexagon">
              <a:avLst>
                <a:gd name="adj" fmla="val 28890"/>
                <a:gd name="vf" fmla="val 115470"/>
              </a:avLst>
            </a:prstGeom>
            <a:solidFill>
              <a:schemeClr val="bg1"/>
            </a:solidFill>
            <a:ln>
              <a:solidFill>
                <a:srgbClr val="2EC1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C60E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D29D017-CD01-41FA-8AAB-D5788E03DB32}"/>
                </a:ext>
              </a:extLst>
            </p:cNvPr>
            <p:cNvSpPr/>
            <p:nvPr/>
          </p:nvSpPr>
          <p:spPr>
            <a:xfrm>
              <a:off x="8782386" y="1165293"/>
              <a:ext cx="3642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48F74DB-22C1-40D0-B48A-0F898ABA1AF6}"/>
                </a:ext>
              </a:extLst>
            </p:cNvPr>
            <p:cNvCxnSpPr/>
            <p:nvPr/>
          </p:nvCxnSpPr>
          <p:spPr>
            <a:xfrm flipH="1">
              <a:off x="8964643" y="1540780"/>
              <a:ext cx="1" cy="4643476"/>
            </a:xfrm>
            <a:prstGeom prst="line">
              <a:avLst/>
            </a:prstGeom>
            <a:ln w="19050">
              <a:solidFill>
                <a:srgbClr val="3BC4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44D93B55-004A-4557-B497-69EA27323246}"/>
                </a:ext>
              </a:extLst>
            </p:cNvPr>
            <p:cNvSpPr/>
            <p:nvPr/>
          </p:nvSpPr>
          <p:spPr>
            <a:xfrm>
              <a:off x="9002032" y="4574169"/>
              <a:ext cx="2415323" cy="153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  <a:cs typeface="굴림" panose="020B0600000101010101" pitchFamily="50" charset="-127"/>
                </a:rPr>
                <a:t>Restaurant</a:t>
              </a:r>
              <a:r>
                <a:rPr lang="en-US" altLang="ko-KR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  <a:cs typeface="굴림" panose="020B0600000101010101" pitchFamily="50" charset="-127"/>
                </a:rPr>
                <a:t>Button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맑은 고딕" panose="020F0502020204030204"/>
                <a:ea typeface="맑은 고딕" panose="020B0503020000020004" pitchFamily="50" charset="-127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latin typeface="+mn-ea"/>
                  <a:cs typeface="굴림" panose="020B0600000101010101" pitchFamily="50" charset="-127"/>
                </a:rPr>
                <a:t>restaurant</a:t>
              </a:r>
              <a:r>
                <a:rPr lang="ko-KR" altLang="ko-KR" sz="1200" dirty="0" err="1">
                  <a:effectLst/>
                  <a:latin typeface="+mn-ea"/>
                  <a:cs typeface="굴림" panose="020B0600000101010101" pitchFamily="50" charset="-127"/>
                </a:rPr>
                <a:t>ButtonList에서</a:t>
              </a: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 해당 </a:t>
              </a:r>
              <a:r>
                <a:rPr lang="ko-KR" altLang="en-US" sz="1200" dirty="0">
                  <a:latin typeface="+mn-ea"/>
                  <a:cs typeface="굴림" panose="020B0600000101010101" pitchFamily="50" charset="-127"/>
                </a:rPr>
                <a:t>식당</a:t>
              </a: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을 클릭하였을 때 매장의 </a:t>
              </a:r>
              <a:endParaRPr lang="en-US" altLang="ko-KR" sz="1200" dirty="0">
                <a:effectLst/>
                <a:latin typeface="+mn-ea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위치 사진, 매장 내부 사진과 </a:t>
              </a:r>
              <a:endParaRPr lang="en-US" altLang="ko-KR" sz="1200" dirty="0">
                <a:effectLst/>
                <a:latin typeface="+mn-ea"/>
                <a:cs typeface="굴림" panose="020B0600000101010101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ko-KR" sz="1200" dirty="0">
                  <a:effectLst/>
                  <a:latin typeface="+mn-ea"/>
                  <a:cs typeface="굴림" panose="020B0600000101010101" pitchFamily="50" charset="-127"/>
                </a:rPr>
                <a:t>메뉴, 정보들을 제공</a:t>
              </a:r>
              <a:endParaRPr lang="ko-KR" altLang="ko-KR" sz="1200" dirty="0">
                <a:effectLst/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0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349600" y="127916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solidFill>
                  <a:srgbClr val="AACFCF"/>
                </a:solidFill>
                <a:latin typeface="맑은 고딕" panose="020F0502020204030204"/>
                <a:ea typeface="맑은 고딕" panose="020B0503020000020004" pitchFamily="50" charset="-127"/>
              </a:rPr>
              <a:t>주요 클래스 기능 설명</a:t>
            </a:r>
            <a:endParaRPr kumimoji="0" lang="en-US" altLang="ko-KR" sz="2000" b="1" u="none" strike="noStrike" kern="0" cap="none" spc="0" normalizeH="0" baseline="0" noProof="0" dirty="0">
              <a:ln>
                <a:noFill/>
              </a:ln>
              <a:solidFill>
                <a:srgbClr val="AACFC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180533" y="127915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A3D2CA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399561" y="284354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598254" y="426666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349600" y="869416"/>
            <a:ext cx="11546146" cy="5704229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자유형 57">
            <a:extLst>
              <a:ext uri="{FF2B5EF4-FFF2-40B4-BE49-F238E27FC236}">
                <a16:creationId xmlns:a16="http://schemas.microsoft.com/office/drawing/2014/main" id="{FD7D298D-116A-4386-A618-7876D944EBAC}"/>
              </a:ext>
            </a:extLst>
          </p:cNvPr>
          <p:cNvSpPr/>
          <p:nvPr/>
        </p:nvSpPr>
        <p:spPr>
          <a:xfrm>
            <a:off x="4887847" y="873189"/>
            <a:ext cx="2429509" cy="1162865"/>
          </a:xfrm>
          <a:custGeom>
            <a:avLst/>
            <a:gdLst>
              <a:gd name="connsiteX0" fmla="*/ 0 w 4268075"/>
              <a:gd name="connsiteY0" fmla="*/ 0 h 1984310"/>
              <a:gd name="connsiteX1" fmla="*/ 4268075 w 4268075"/>
              <a:gd name="connsiteY1" fmla="*/ 0 h 1984310"/>
              <a:gd name="connsiteX2" fmla="*/ 4264978 w 4268075"/>
              <a:gd name="connsiteY2" fmla="*/ 61317 h 1984310"/>
              <a:gd name="connsiteX3" fmla="*/ 2134037 w 4268075"/>
              <a:gd name="connsiteY3" fmla="*/ 1984310 h 1984310"/>
              <a:gd name="connsiteX4" fmla="*/ 3096 w 4268075"/>
              <a:gd name="connsiteY4" fmla="*/ 61317 h 198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8075" h="1984310">
                <a:moveTo>
                  <a:pt x="0" y="0"/>
                </a:moveTo>
                <a:lnTo>
                  <a:pt x="4268075" y="0"/>
                </a:lnTo>
                <a:lnTo>
                  <a:pt x="4264978" y="61317"/>
                </a:lnTo>
                <a:cubicBezTo>
                  <a:pt x="4155287" y="1141434"/>
                  <a:pt x="3243094" y="1984310"/>
                  <a:pt x="2134037" y="1984310"/>
                </a:cubicBezTo>
                <a:cubicBezTo>
                  <a:pt x="1024981" y="1984310"/>
                  <a:pt x="112788" y="1141434"/>
                  <a:pt x="3096" y="61317"/>
                </a:cubicBezTo>
                <a:close/>
              </a:path>
            </a:pathLst>
          </a:custGeom>
          <a:solidFill>
            <a:srgbClr val="2EC1A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>
              <a:defRPr/>
            </a:pPr>
            <a:endParaRPr lang="en-US" altLang="ko-KR" sz="20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6" name="모서리가 둥근 직사각형 52">
            <a:extLst>
              <a:ext uri="{FF2B5EF4-FFF2-40B4-BE49-F238E27FC236}">
                <a16:creationId xmlns:a16="http://schemas.microsoft.com/office/drawing/2014/main" id="{08FFE923-1C4F-4E10-B5C1-9A9DC478ECCD}"/>
              </a:ext>
            </a:extLst>
          </p:cNvPr>
          <p:cNvSpPr/>
          <p:nvPr/>
        </p:nvSpPr>
        <p:spPr>
          <a:xfrm>
            <a:off x="6463771" y="1040349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7" name="모서리가 둥근 직사각형 53">
            <a:extLst>
              <a:ext uri="{FF2B5EF4-FFF2-40B4-BE49-F238E27FC236}">
                <a16:creationId xmlns:a16="http://schemas.microsoft.com/office/drawing/2014/main" id="{97EF32A2-3EED-45D7-910E-59CA425EF4DE}"/>
              </a:ext>
            </a:extLst>
          </p:cNvPr>
          <p:cNvSpPr/>
          <p:nvPr/>
        </p:nvSpPr>
        <p:spPr>
          <a:xfrm>
            <a:off x="6254997" y="1040349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8" name="모서리가 둥근 직사각형 54">
            <a:extLst>
              <a:ext uri="{FF2B5EF4-FFF2-40B4-BE49-F238E27FC236}">
                <a16:creationId xmlns:a16="http://schemas.microsoft.com/office/drawing/2014/main" id="{13614716-B5F6-4FA1-8F99-234A4E8DFB9E}"/>
              </a:ext>
            </a:extLst>
          </p:cNvPr>
          <p:cNvSpPr/>
          <p:nvPr/>
        </p:nvSpPr>
        <p:spPr>
          <a:xfrm>
            <a:off x="6046221" y="1040349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9" name="모서리가 둥근 직사각형 55">
            <a:extLst>
              <a:ext uri="{FF2B5EF4-FFF2-40B4-BE49-F238E27FC236}">
                <a16:creationId xmlns:a16="http://schemas.microsoft.com/office/drawing/2014/main" id="{B260185F-80A6-4791-951C-966296168823}"/>
              </a:ext>
            </a:extLst>
          </p:cNvPr>
          <p:cNvSpPr/>
          <p:nvPr/>
        </p:nvSpPr>
        <p:spPr>
          <a:xfrm>
            <a:off x="5837445" y="1040349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0" name="모서리가 둥근 직사각형 56">
            <a:extLst>
              <a:ext uri="{FF2B5EF4-FFF2-40B4-BE49-F238E27FC236}">
                <a16:creationId xmlns:a16="http://schemas.microsoft.com/office/drawing/2014/main" id="{E05F083F-80A0-4FC1-92BB-44D46440FDE6}"/>
              </a:ext>
            </a:extLst>
          </p:cNvPr>
          <p:cNvSpPr/>
          <p:nvPr/>
        </p:nvSpPr>
        <p:spPr>
          <a:xfrm>
            <a:off x="5628669" y="1040349"/>
            <a:ext cx="108000" cy="10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0" name="Freeform 6">
            <a:extLst>
              <a:ext uri="{FF2B5EF4-FFF2-40B4-BE49-F238E27FC236}">
                <a16:creationId xmlns:a16="http://schemas.microsoft.com/office/drawing/2014/main" id="{05873B2F-CA88-48D3-8A42-784E55377562}"/>
              </a:ext>
            </a:extLst>
          </p:cNvPr>
          <p:cNvSpPr>
            <a:spLocks/>
          </p:cNvSpPr>
          <p:nvPr/>
        </p:nvSpPr>
        <p:spPr bwMode="auto">
          <a:xfrm>
            <a:off x="5874445" y="1315510"/>
            <a:ext cx="454367" cy="43200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E3731A5-23EE-4C79-8379-38BFC3FF328A}"/>
              </a:ext>
            </a:extLst>
          </p:cNvPr>
          <p:cNvGrpSpPr/>
          <p:nvPr/>
        </p:nvGrpSpPr>
        <p:grpSpPr>
          <a:xfrm>
            <a:off x="716998" y="2008302"/>
            <a:ext cx="4408150" cy="3424424"/>
            <a:chOff x="716998" y="2008302"/>
            <a:chExt cx="4408150" cy="3424424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319F398E-9048-45FE-AA93-8AA10434D83B}"/>
                </a:ext>
              </a:extLst>
            </p:cNvPr>
            <p:cNvCxnSpPr>
              <a:cxnSpLocks/>
              <a:stCxn id="96" idx="4"/>
            </p:cNvCxnSpPr>
            <p:nvPr/>
          </p:nvCxnSpPr>
          <p:spPr>
            <a:xfrm flipH="1">
              <a:off x="3739528" y="2229841"/>
              <a:ext cx="1136169" cy="1323546"/>
            </a:xfrm>
            <a:prstGeom prst="line">
              <a:avLst/>
            </a:prstGeom>
            <a:ln w="25400"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4B6AA299-CD82-40F7-A9F6-5690F4B3ABA9}"/>
                </a:ext>
              </a:extLst>
            </p:cNvPr>
            <p:cNvSpPr/>
            <p:nvPr/>
          </p:nvSpPr>
          <p:spPr>
            <a:xfrm rot="3191439">
              <a:off x="4848078" y="2008302"/>
              <a:ext cx="277070" cy="277070"/>
            </a:xfrm>
            <a:prstGeom prst="ellipse">
              <a:avLst/>
            </a:prstGeom>
            <a:solidFill>
              <a:srgbClr val="3BC4B1"/>
            </a:solidFill>
            <a:ln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17D37DC6-A2C2-4362-AC00-09914CE24777}"/>
                </a:ext>
              </a:extLst>
            </p:cNvPr>
            <p:cNvSpPr/>
            <p:nvPr/>
          </p:nvSpPr>
          <p:spPr>
            <a:xfrm>
              <a:off x="716998" y="3465039"/>
              <a:ext cx="3120870" cy="1967687"/>
            </a:xfrm>
            <a:prstGeom prst="roundRect">
              <a:avLst>
                <a:gd name="adj" fmla="val 10454"/>
              </a:avLst>
            </a:prstGeom>
            <a:solidFill>
              <a:schemeClr val="bg1"/>
            </a:solidFill>
            <a:ln w="25400">
              <a:solidFill>
                <a:srgbClr val="3BC4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MenuBar에서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HomeButton을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클릭하면 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즉시 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MainPage로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이동, 중간의 상단에는 4개의 카테고리, 우측에는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검색바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, 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회원가입과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로그인등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프로젝트의 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메인페이지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GUI  구성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endParaRPr lang="ko-KR" altLang="ko-KR" sz="120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017A6AE-8B39-491A-8A05-4B6135F3D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99"/>
            <a:stretch/>
          </p:blipFill>
          <p:spPr>
            <a:xfrm>
              <a:off x="1415260" y="3820020"/>
              <a:ext cx="1730044" cy="24626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37C0F98-7581-4770-9C4B-EC4126817481}"/>
              </a:ext>
            </a:extLst>
          </p:cNvPr>
          <p:cNvGrpSpPr/>
          <p:nvPr/>
        </p:nvGrpSpPr>
        <p:grpSpPr>
          <a:xfrm>
            <a:off x="595620" y="1203734"/>
            <a:ext cx="4027477" cy="1984343"/>
            <a:chOff x="595620" y="1203734"/>
            <a:chExt cx="4027477" cy="1984343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627C2D02-9AE3-499A-8415-902075999A88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 flipH="1">
              <a:off x="3657600" y="1425273"/>
              <a:ext cx="716046" cy="322237"/>
            </a:xfrm>
            <a:prstGeom prst="line">
              <a:avLst/>
            </a:prstGeom>
            <a:ln w="25400"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ADE71158-387F-46FA-8D77-B9BEF278275A}"/>
                </a:ext>
              </a:extLst>
            </p:cNvPr>
            <p:cNvSpPr/>
            <p:nvPr/>
          </p:nvSpPr>
          <p:spPr>
            <a:xfrm rot="3191439">
              <a:off x="4346027" y="1203734"/>
              <a:ext cx="277070" cy="277070"/>
            </a:xfrm>
            <a:prstGeom prst="ellipse">
              <a:avLst/>
            </a:prstGeom>
            <a:solidFill>
              <a:srgbClr val="3BC4B1"/>
            </a:solidFill>
            <a:ln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63D923D0-69F6-4652-B5FF-1E7622211735}"/>
                </a:ext>
              </a:extLst>
            </p:cNvPr>
            <p:cNvSpPr/>
            <p:nvPr/>
          </p:nvSpPr>
          <p:spPr>
            <a:xfrm>
              <a:off x="595620" y="1695266"/>
              <a:ext cx="3126048" cy="1492811"/>
            </a:xfrm>
            <a:prstGeom prst="roundRect">
              <a:avLst>
                <a:gd name="adj" fmla="val 14377"/>
              </a:avLst>
            </a:prstGeom>
            <a:solidFill>
              <a:schemeClr val="bg1"/>
            </a:solidFill>
            <a:ln w="25400">
              <a:solidFill>
                <a:srgbClr val="3BC4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좌측의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Menu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Bar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GUI를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구성하고 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프로젝트 내에서 구성된 모든 클래스들의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리스너들이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구현되어 있어서 패널이 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전환되는 기능을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Main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Page에서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수행</a:t>
              </a:r>
              <a:endPara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85E92F0-41C2-4899-844B-55842F83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381" y="1917401"/>
              <a:ext cx="1448808" cy="237305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8BAC8B3-F837-416D-8D18-2973BF96C8EB}"/>
              </a:ext>
            </a:extLst>
          </p:cNvPr>
          <p:cNvGrpSpPr/>
          <p:nvPr/>
        </p:nvGrpSpPr>
        <p:grpSpPr>
          <a:xfrm>
            <a:off x="4721683" y="2396141"/>
            <a:ext cx="2792752" cy="3269721"/>
            <a:chOff x="4721683" y="2396141"/>
            <a:chExt cx="2792752" cy="3269721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B8B1B6D-D68F-46B1-9D9D-21CF5A05C272}"/>
                </a:ext>
              </a:extLst>
            </p:cNvPr>
            <p:cNvCxnSpPr>
              <a:cxnSpLocks/>
              <a:stCxn id="110" idx="5"/>
            </p:cNvCxnSpPr>
            <p:nvPr/>
          </p:nvCxnSpPr>
          <p:spPr>
            <a:xfrm>
              <a:off x="6117495" y="2671798"/>
              <a:ext cx="5178" cy="1323546"/>
            </a:xfrm>
            <a:prstGeom prst="line">
              <a:avLst/>
            </a:prstGeom>
            <a:ln w="25400"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420A545D-A868-4555-9A49-3C7D24F30225}"/>
                </a:ext>
              </a:extLst>
            </p:cNvPr>
            <p:cNvSpPr/>
            <p:nvPr/>
          </p:nvSpPr>
          <p:spPr>
            <a:xfrm rot="3191439">
              <a:off x="5998697" y="2396141"/>
              <a:ext cx="277070" cy="277070"/>
            </a:xfrm>
            <a:prstGeom prst="ellipse">
              <a:avLst/>
            </a:prstGeom>
            <a:solidFill>
              <a:srgbClr val="3BC4B1"/>
            </a:solidFill>
            <a:ln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1C299EF4-9A22-4A38-93C7-1F90BFA1D850}"/>
                </a:ext>
              </a:extLst>
            </p:cNvPr>
            <p:cNvSpPr/>
            <p:nvPr/>
          </p:nvSpPr>
          <p:spPr>
            <a:xfrm>
              <a:off x="4721683" y="4011214"/>
              <a:ext cx="2792752" cy="1654648"/>
            </a:xfrm>
            <a:prstGeom prst="roundRect">
              <a:avLst>
                <a:gd name="adj" fmla="val 6746"/>
              </a:avLst>
            </a:prstGeom>
            <a:solidFill>
              <a:schemeClr val="bg1"/>
            </a:solidFill>
            <a:ln w="25400">
              <a:solidFill>
                <a:srgbClr val="3BC4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로그인 후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MyPage로</a:t>
              </a:r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 이동하였을 때 자신의 회원정보를 확인할 수 있으며, 회원정보 수정 및 탈퇴 가능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endPara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912CD32-1F46-4F44-9D66-300306342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683" y="4356237"/>
              <a:ext cx="1653835" cy="225523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5256A89-5877-4BA8-92D5-F150BF86A6E7}"/>
              </a:ext>
            </a:extLst>
          </p:cNvPr>
          <p:cNvGrpSpPr/>
          <p:nvPr/>
        </p:nvGrpSpPr>
        <p:grpSpPr>
          <a:xfrm>
            <a:off x="7521043" y="1222995"/>
            <a:ext cx="4077984" cy="1750785"/>
            <a:chOff x="7521043" y="1222995"/>
            <a:chExt cx="4077984" cy="1750785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F5C46DA1-AE5D-4FFC-8F07-6612FDED3B6D}"/>
                </a:ext>
              </a:extLst>
            </p:cNvPr>
            <p:cNvCxnSpPr>
              <a:cxnSpLocks/>
            </p:cNvCxnSpPr>
            <p:nvPr/>
          </p:nvCxnSpPr>
          <p:spPr>
            <a:xfrm>
              <a:off x="7659578" y="1361530"/>
              <a:ext cx="1362543" cy="432352"/>
            </a:xfrm>
            <a:prstGeom prst="line">
              <a:avLst/>
            </a:prstGeom>
            <a:ln w="25400"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3C5B5B75-33DC-4DD0-8C24-3C5F11C1D33E}"/>
                </a:ext>
              </a:extLst>
            </p:cNvPr>
            <p:cNvSpPr/>
            <p:nvPr/>
          </p:nvSpPr>
          <p:spPr>
            <a:xfrm rot="3191439">
              <a:off x="7521043" y="1222995"/>
              <a:ext cx="277070" cy="277070"/>
            </a:xfrm>
            <a:prstGeom prst="ellipse">
              <a:avLst/>
            </a:prstGeom>
            <a:solidFill>
              <a:srgbClr val="3BC4B1"/>
            </a:solidFill>
            <a:ln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8DFE45C3-F689-44B0-8CBE-52BB734C1116}"/>
                </a:ext>
              </a:extLst>
            </p:cNvPr>
            <p:cNvSpPr/>
            <p:nvPr/>
          </p:nvSpPr>
          <p:spPr>
            <a:xfrm>
              <a:off x="8970594" y="1678174"/>
              <a:ext cx="2628433" cy="129560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3BC4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로그인 후 예약 내역으로 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이동하였을 때 예약 장소, 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좌석 번호, 총 금액을 확인</a:t>
              </a:r>
              <a:endParaRPr lang="ko-KR" altLang="ko-KR" sz="120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FD5DFCE-A5A1-4F6C-8526-7F17A70D5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687"/>
            <a:stretch/>
          </p:blipFill>
          <p:spPr>
            <a:xfrm>
              <a:off x="9249235" y="1879134"/>
              <a:ext cx="2075597" cy="235904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DCFAB4F-55DB-4B94-924B-1B91491F38A4}"/>
              </a:ext>
            </a:extLst>
          </p:cNvPr>
          <p:cNvGrpSpPr/>
          <p:nvPr/>
        </p:nvGrpSpPr>
        <p:grpSpPr>
          <a:xfrm>
            <a:off x="7030674" y="1989049"/>
            <a:ext cx="3615576" cy="2902017"/>
            <a:chOff x="7030674" y="1989049"/>
            <a:chExt cx="3615576" cy="2902017"/>
          </a:xfrm>
        </p:grpSpPr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E69E019B-6414-4758-823C-96867E07A654}"/>
                </a:ext>
              </a:extLst>
            </p:cNvPr>
            <p:cNvCxnSpPr>
              <a:cxnSpLocks/>
              <a:stCxn id="178" idx="6"/>
            </p:cNvCxnSpPr>
            <p:nvPr/>
          </p:nvCxnSpPr>
          <p:spPr>
            <a:xfrm>
              <a:off x="7252213" y="2238500"/>
              <a:ext cx="665216" cy="1052739"/>
            </a:xfrm>
            <a:prstGeom prst="line">
              <a:avLst/>
            </a:prstGeom>
            <a:ln w="25400"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71FD6F6F-0A58-452E-B8D6-A8C99DD05A62}"/>
                </a:ext>
              </a:extLst>
            </p:cNvPr>
            <p:cNvSpPr/>
            <p:nvPr/>
          </p:nvSpPr>
          <p:spPr>
            <a:xfrm rot="3191439">
              <a:off x="7030674" y="1989049"/>
              <a:ext cx="277070" cy="277070"/>
            </a:xfrm>
            <a:prstGeom prst="ellipse">
              <a:avLst/>
            </a:prstGeom>
            <a:solidFill>
              <a:srgbClr val="3BC4B1"/>
            </a:solidFill>
            <a:ln>
              <a:solidFill>
                <a:srgbClr val="2EC1A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D741200D-F7BE-4BC1-B8EB-5C1776899819}"/>
                </a:ext>
              </a:extLst>
            </p:cNvPr>
            <p:cNvSpPr/>
            <p:nvPr/>
          </p:nvSpPr>
          <p:spPr>
            <a:xfrm>
              <a:off x="7853498" y="3236418"/>
              <a:ext cx="2792752" cy="1654648"/>
            </a:xfrm>
            <a:prstGeom prst="roundRect">
              <a:avLst>
                <a:gd name="adj" fmla="val 8848"/>
              </a:avLst>
            </a:prstGeom>
            <a:solidFill>
              <a:schemeClr val="bg1"/>
            </a:solidFill>
            <a:ln w="25400">
              <a:solidFill>
                <a:srgbClr val="3BC4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사용자가 각 매장에서 예약하기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버튼을 클릭하였을 때, 해당 매장에 알맞게 좌석 및 좌석 배치도를 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  <a:p>
              <a:pPr algn="ctr"/>
              <a:r>
                <a:rPr lang="ko-KR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보이는 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J</a:t>
              </a:r>
              <a:r>
                <a:rPr lang="en-US" altLang="ko-KR" sz="1200" dirty="0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p</a:t>
              </a:r>
              <a:r>
                <a:rPr lang="ko-KR" altLang="ko-KR" sz="1200" dirty="0" err="1">
                  <a:solidFill>
                    <a:schemeClr val="tx1"/>
                  </a:solidFill>
                  <a:effectLst/>
                  <a:latin typeface="+mn-ea"/>
                  <a:cs typeface="굴림" panose="020B0600000101010101" pitchFamily="50" charset="-127"/>
                </a:rPr>
                <a:t>anel</a:t>
              </a:r>
              <a:endParaRPr lang="en-US" altLang="ko-KR" sz="1200" dirty="0">
                <a:solidFill>
                  <a:schemeClr val="tx1"/>
                </a:solidFill>
                <a:effectLst/>
                <a:latin typeface="+mn-ea"/>
                <a:cs typeface="굴림" panose="020B0600000101010101" pitchFamily="50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0D6C338-0BAD-4861-BACC-43BEF3E03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03" b="18413"/>
            <a:stretch/>
          </p:blipFill>
          <p:spPr>
            <a:xfrm>
              <a:off x="8049477" y="3511252"/>
              <a:ext cx="2344484" cy="271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20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985</Words>
  <Application>Microsoft Office PowerPoint</Application>
  <PresentationFormat>와이드스크린</PresentationFormat>
  <Paragraphs>572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Consolas</vt:lpstr>
      <vt:lpstr>Office 테마</vt:lpstr>
      <vt:lpstr>1_Office 테마</vt:lpstr>
      <vt:lpstr>15_Office 테마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강 수민</cp:lastModifiedBy>
  <cp:revision>572</cp:revision>
  <dcterms:created xsi:type="dcterms:W3CDTF">2018-08-02T07:05:36Z</dcterms:created>
  <dcterms:modified xsi:type="dcterms:W3CDTF">2020-11-30T07:19:28Z</dcterms:modified>
</cp:coreProperties>
</file>